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21/10/2012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21/10/2012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21/10/2012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21/10/2012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21/10/2012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21/10/2012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21/10/2012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21/10/2012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21/10/2012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21/10/2012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tiempo.com/opinion/columnistas/alfonsollanoescobar/instruir-o-educar-he-ah-el-dilema-alfonso-llano-escobar-s-j-columnista-el-tiempo_12303116-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125, </a:t>
            </a:r>
            <a:r>
              <a:rPr lang="es-CO" dirty="0" smtClean="0"/>
              <a:t>octubre </a:t>
            </a:r>
            <a:r>
              <a:rPr lang="es-CO" dirty="0" smtClean="0"/>
              <a:t>22</a:t>
            </a:r>
            <a:r>
              <a:rPr lang="es-CO" dirty="0" smtClean="0"/>
              <a:t>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370 - Contrapartida 589 a 596 - Registro contable </a:t>
            </a:r>
            <a:r>
              <a:rPr lang="es-CO" sz="1800" dirty="0" smtClean="0"/>
              <a:t>124.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Padre Alfonso </a:t>
            </a:r>
            <a:r>
              <a:rPr lang="es-CO" sz="1800" dirty="0"/>
              <a:t>Llano Escobar, S. J. </a:t>
            </a:r>
            <a:r>
              <a:rPr lang="es-CO" sz="1800" dirty="0" smtClean="0"/>
              <a:t>publicó un </a:t>
            </a:r>
            <a:r>
              <a:rPr lang="es-CO" sz="1800" dirty="0"/>
              <a:t>artículo titulado </a:t>
            </a:r>
            <a:r>
              <a:rPr lang="es-CO" sz="1800" dirty="0">
                <a:hlinkClick r:id="rId3"/>
              </a:rPr>
              <a:t>¿Instruir o educar?, he ahí el dilema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Del </a:t>
            </a:r>
            <a:r>
              <a:rPr lang="es-CO" sz="1800" dirty="0"/>
              <a:t>22 al 26 de </a:t>
            </a:r>
            <a:r>
              <a:rPr lang="es-CO" sz="1800" dirty="0" smtClean="0"/>
              <a:t>octubre tendrá lugar </a:t>
            </a:r>
            <a:r>
              <a:rPr lang="es-CO" sz="1800" dirty="0"/>
              <a:t>el evento Marketing </a:t>
            </a:r>
            <a:r>
              <a:rPr lang="es-CO" sz="1800" dirty="0" err="1"/>
              <a:t>Experience</a:t>
            </a:r>
            <a:r>
              <a:rPr lang="es-CO" sz="1800" dirty="0"/>
              <a:t> </a:t>
            </a:r>
            <a:r>
              <a:rPr lang="es-CO" sz="1800" dirty="0" err="1"/>
              <a:t>Week</a:t>
            </a:r>
            <a:r>
              <a:rPr lang="es-CO" sz="1800" dirty="0"/>
              <a:t> </a:t>
            </a:r>
            <a:r>
              <a:rPr lang="es-CO" sz="1800" dirty="0" smtClean="0"/>
              <a:t>2.0.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coordinadores de la Red para la formación en revisoría fiscal avanzaron en la organización del foro El </a:t>
            </a:r>
            <a:r>
              <a:rPr lang="es-CO" sz="1800" dirty="0" smtClean="0"/>
              <a:t>futuro de la revisoría fiscal </a:t>
            </a:r>
            <a:r>
              <a:rPr lang="es-CO" sz="1800" dirty="0" smtClean="0"/>
              <a:t>y del VII encuentro de profesores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los trabajos preparatorios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General informó que se encuentra disponible </a:t>
            </a:r>
            <a:r>
              <a:rPr lang="es-CO" sz="1800" dirty="0"/>
              <a:t>la suscripción a la Revista </a:t>
            </a:r>
            <a:r>
              <a:rPr lang="es-CO" sz="1800" dirty="0" smtClean="0"/>
              <a:t>Contable.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avanzó en el análisis de la NIIF 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anunció la </a:t>
            </a:r>
            <a:r>
              <a:rPr lang="es-CO" sz="1800" dirty="0"/>
              <a:t>próxima realización del Taller de Transición a la Vida </a:t>
            </a:r>
            <a:r>
              <a:rPr lang="es-CO" sz="1800" dirty="0" smtClean="0"/>
              <a:t>Universitaria.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86666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publicó la metodología de la gestión administrativa proyectos de investigación con financiación externa o </a:t>
            </a:r>
            <a:r>
              <a:rPr lang="es-CO" sz="1800" dirty="0" smtClean="0"/>
              <a:t>interna.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Héctor </a:t>
            </a:r>
            <a:r>
              <a:rPr lang="es-CO" sz="1800" dirty="0" smtClean="0"/>
              <a:t>Julio Acevedo, Abelardo Ramírez y </a:t>
            </a:r>
            <a:r>
              <a:rPr lang="es-CO" sz="1800" smtClean="0"/>
              <a:t>Gustavo Rodríguez, </a:t>
            </a:r>
            <a:r>
              <a:rPr lang="es-CO" sz="1800" smtClean="0"/>
              <a:t>profesores </a:t>
            </a:r>
            <a:r>
              <a:rPr lang="es-CO" sz="1800" dirty="0" smtClean="0"/>
              <a:t>del Departamento de </a:t>
            </a:r>
            <a:r>
              <a:rPr lang="es-CO" sz="1800" smtClean="0"/>
              <a:t>Ciencias Contables, </a:t>
            </a:r>
            <a:r>
              <a:rPr lang="es-CO" sz="1800" dirty="0" smtClean="0"/>
              <a:t>recibirán la Divisa de Honor.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1475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difundió la programación de clases de los posgrados en ciencias contables para el próximo período académico.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programaron las entrevistas para los aspirantes a estudiar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41752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4965</TotalTime>
  <Words>240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1290</cp:revision>
  <dcterms:created xsi:type="dcterms:W3CDTF">2010-02-05T13:43:46Z</dcterms:created>
  <dcterms:modified xsi:type="dcterms:W3CDTF">2012-10-21T22:40:39Z</dcterms:modified>
</cp:coreProperties>
</file>