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2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28/10/2012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28/10/2012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28/10/2012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28/10/2012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28/10/2012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28/10/2012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28/10/2012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28/10/2012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28/10/2012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28/10/2012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28/10/2012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28/10/2012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28/10/2012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126, </a:t>
            </a:r>
            <a:r>
              <a:rPr lang="es-CO" dirty="0" smtClean="0"/>
              <a:t>octubre </a:t>
            </a:r>
            <a:r>
              <a:rPr lang="es-CO" dirty="0" smtClean="0"/>
              <a:t>29 </a:t>
            </a:r>
            <a:r>
              <a:rPr lang="es-CO" dirty="0" smtClean="0"/>
              <a:t>de 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371 - Contrapartida 597 a 600 - Registro contable </a:t>
            </a:r>
            <a:r>
              <a:rPr lang="es-CO" sz="1800" dirty="0" smtClean="0"/>
              <a:t>125.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cerraron las inscripciones a la IV versión del Foro de Firmas.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Grupo de Estudios en Aseguramiento de Información (GEAI) avanzó en su estudio de la norma </a:t>
            </a:r>
            <a:r>
              <a:rPr lang="en-US" sz="1800" dirty="0"/>
              <a:t>ISAE 3402 - </a:t>
            </a:r>
            <a:r>
              <a:rPr lang="en-US" sz="1800" i="1" dirty="0"/>
              <a:t>Assurance Reports on Controls at a Service </a:t>
            </a:r>
            <a:r>
              <a:rPr lang="en-US" sz="1800" i="1" dirty="0" smtClean="0"/>
              <a:t>Organization</a:t>
            </a:r>
            <a:r>
              <a:rPr lang="en-US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realizó la primera ronda de entrevistas para aspirantes a estudiar la Carrera de Contaduría Pública.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realizó un coctel en homenaje a los graduandos de los Posgrados en Ciencias Contables.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volvieron a reunir los coordinadores de la Red para la formación en revisoría fiscal.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su reunión semanal los profesores de planta analizaron la reglamentación de los preparatorios.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/>
              <a:t>, la profesora </a:t>
            </a:r>
            <a:r>
              <a:rPr lang="es-CO" sz="1800" dirty="0" err="1"/>
              <a:t>Yenny</a:t>
            </a:r>
            <a:r>
              <a:rPr lang="es-CO" sz="1800" dirty="0"/>
              <a:t> Constanza Durán expuso el tema Cambios en la economía y el mundo... retos para el contador </a:t>
            </a:r>
            <a:r>
              <a:rPr lang="es-CO" sz="1800" dirty="0" smtClean="0"/>
              <a:t>gerencial.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866665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el i</a:t>
            </a:r>
            <a:r>
              <a:rPr lang="es-CO" sz="1800" dirty="0" smtClean="0"/>
              <a:t>nforme sobre el Proyecto </a:t>
            </a:r>
            <a:r>
              <a:rPr lang="es-CO" sz="1800" dirty="0"/>
              <a:t>de formación universitaria </a:t>
            </a:r>
            <a:r>
              <a:rPr lang="es-CO" sz="1800" dirty="0" smtClean="0"/>
              <a:t>CRO-A.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Contabilidad Internacional (GECI</a:t>
            </a:r>
            <a:r>
              <a:rPr lang="es-CO" sz="1800" dirty="0"/>
              <a:t>) continúo con el estudio de las bases de </a:t>
            </a:r>
            <a:r>
              <a:rPr lang="es-CO" sz="1800" dirty="0" smtClean="0"/>
              <a:t>las conclusiones </a:t>
            </a:r>
            <a:r>
              <a:rPr lang="es-CO" sz="1800" dirty="0"/>
              <a:t>de la Norma Internacional de Información Financiera </a:t>
            </a:r>
            <a:r>
              <a:rPr lang="es-CO" sz="1800" dirty="0" smtClean="0"/>
              <a:t>13.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714757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4991</TotalTime>
  <Words>208</Words>
  <Application>Microsoft Office PowerPoint</Application>
  <PresentationFormat>On-screen Show (4:3)</PresentationFormat>
  <Paragraphs>23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1305</cp:revision>
  <dcterms:created xsi:type="dcterms:W3CDTF">2010-02-05T13:43:46Z</dcterms:created>
  <dcterms:modified xsi:type="dcterms:W3CDTF">2012-10-28T21:19:47Z</dcterms:modified>
</cp:coreProperties>
</file>