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28/10/2012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28/10/2012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28/10/2012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28/10/2012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28/10/2012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28/10/2012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28/10/2012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28/10/2012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126, </a:t>
            </a:r>
            <a:r>
              <a:rPr lang="es-CO" dirty="0" smtClean="0"/>
              <a:t>octubre </a:t>
            </a:r>
            <a:r>
              <a:rPr lang="es-CO" dirty="0" smtClean="0"/>
              <a:t>29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371 - Contrapartida 597 a 600 - Registro contable </a:t>
            </a:r>
            <a:r>
              <a:rPr lang="es-CO" sz="1800" dirty="0" smtClean="0"/>
              <a:t>125.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cerraron las inscripciones a la IV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(GEAI) avanzó en su estudio de la norma </a:t>
            </a:r>
            <a:r>
              <a:rPr lang="en-US" sz="1800" dirty="0"/>
              <a:t>ISAE 3402 - </a:t>
            </a:r>
            <a:r>
              <a:rPr lang="en-US" sz="1800" i="1" dirty="0"/>
              <a:t>Assurance Reports on Controls at a Service </a:t>
            </a:r>
            <a:r>
              <a:rPr lang="en-US" sz="1800" i="1" dirty="0" smtClean="0"/>
              <a:t>Organization</a:t>
            </a:r>
            <a:r>
              <a:rPr lang="en-US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realizó la primera ronda de entrevistas para aspirantes a estudiar la Carrera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un coctel en homenaje a los graduandos de los Posgrados en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volvieron a reunir los coordinadores de la Red para la formación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analizaron la reglamentación de los preparatorios.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la profesora </a:t>
            </a:r>
            <a:r>
              <a:rPr lang="es-CO" sz="1800" dirty="0" err="1"/>
              <a:t>Yenny</a:t>
            </a:r>
            <a:r>
              <a:rPr lang="es-CO" sz="1800" dirty="0"/>
              <a:t> Constanza Durán expuso el tema Cambios en la economía y el mundo... retos para el contador </a:t>
            </a:r>
            <a:r>
              <a:rPr lang="es-CO" sz="1800" dirty="0" smtClean="0"/>
              <a:t>gerencial.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6666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i</a:t>
            </a:r>
            <a:r>
              <a:rPr lang="es-CO" sz="1800" dirty="0" smtClean="0"/>
              <a:t>nforme sobre el Proyecto </a:t>
            </a:r>
            <a:r>
              <a:rPr lang="es-CO" sz="1800" dirty="0"/>
              <a:t>de formación universitaria </a:t>
            </a:r>
            <a:r>
              <a:rPr lang="es-CO" sz="1800" dirty="0" smtClean="0"/>
              <a:t>CRO-A.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</a:t>
            </a:r>
            <a:r>
              <a:rPr lang="es-CO" sz="1800" dirty="0"/>
              <a:t>) continúo con el estudio de las bases de </a:t>
            </a:r>
            <a:r>
              <a:rPr lang="es-CO" sz="1800" dirty="0" smtClean="0"/>
              <a:t>las conclusiones </a:t>
            </a:r>
            <a:r>
              <a:rPr lang="es-CO" sz="1800" dirty="0"/>
              <a:t>de la Norma Internacional de Información Financiera </a:t>
            </a:r>
            <a:r>
              <a:rPr lang="es-CO" sz="1800" dirty="0" smtClean="0"/>
              <a:t>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1475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4991</TotalTime>
  <Words>208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1305</cp:revision>
  <dcterms:created xsi:type="dcterms:W3CDTF">2010-02-05T13:43:46Z</dcterms:created>
  <dcterms:modified xsi:type="dcterms:W3CDTF">2012-10-28T21:19:47Z</dcterms:modified>
</cp:coreProperties>
</file>