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2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05/11/2012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05/11/2012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05/11/2012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05/11/2012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05/11/2012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05/11/2012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05/11/2012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05/11/2012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05/11/2012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05/11/2012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05/11/2012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05/11/2012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05/11/2012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127, noviembre 6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372 - Contrapartida 601 a 607 - Registro contable </a:t>
            </a:r>
            <a:r>
              <a:rPr lang="es-CO" sz="1800" dirty="0" smtClean="0"/>
              <a:t>126.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30 de octubre se llevó a cabo la IV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realizó el Taller de Transición a la Vida </a:t>
            </a:r>
            <a:r>
              <a:rPr lang="es-CO" sz="1800" dirty="0" smtClean="0"/>
              <a:t>Universitaria.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continuó su análisis de la NIIF 11.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Biblioteca ofrecerá </a:t>
            </a:r>
            <a:r>
              <a:rPr lang="es-CO" sz="1800" dirty="0" smtClean="0"/>
              <a:t>un </a:t>
            </a:r>
            <a:r>
              <a:rPr lang="es-CO" sz="1800" dirty="0"/>
              <a:t>curso avanzado de </a:t>
            </a:r>
            <a:r>
              <a:rPr lang="es-CO" sz="1800" dirty="0" err="1"/>
              <a:t>Bloomberg</a:t>
            </a:r>
            <a:r>
              <a:rPr lang="es-CO" sz="1800" dirty="0"/>
              <a:t>, dirigido a estudiantes, profesores, investigadores y egresados del área de ciencias económicas y administrativas que hayan tomado el curso básico de esta </a:t>
            </a:r>
            <a:r>
              <a:rPr lang="es-CO" sz="1800" dirty="0" smtClean="0"/>
              <a:t>plataforma.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programa de Educación Continua de la Facultad de Arquitectura y Diseño tiene abiertas las inscripciones para el curso Diseño de sitios Web: técnicas y </a:t>
            </a:r>
            <a:r>
              <a:rPr lang="es-CO" sz="1800" dirty="0" smtClean="0"/>
              <a:t>herramientas.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analizaron las reformas introducidas al reglamento de estudiantes.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revista la revista Cuadernos de Contabilidad </a:t>
            </a:r>
            <a:r>
              <a:rPr lang="es-CO" sz="1800" dirty="0" smtClean="0"/>
              <a:t>fue nuevamente </a:t>
            </a:r>
            <a:r>
              <a:rPr lang="es-CO" sz="1800" dirty="0" err="1"/>
              <a:t>reindexada</a:t>
            </a:r>
            <a:r>
              <a:rPr lang="es-CO" sz="1800" dirty="0"/>
              <a:t> en el Índice Bibliográfico Nacional </a:t>
            </a:r>
            <a:r>
              <a:rPr lang="es-CO" sz="1800" dirty="0" err="1"/>
              <a:t>Publindex</a:t>
            </a:r>
            <a:r>
              <a:rPr lang="es-CO" sz="1800" dirty="0"/>
              <a:t> II </a:t>
            </a:r>
            <a:r>
              <a:rPr lang="es-CO" sz="1800" dirty="0" err="1"/>
              <a:t>Act</a:t>
            </a:r>
            <a:r>
              <a:rPr lang="es-CO" sz="1800" dirty="0"/>
              <a:t> 2011, en la categoría </a:t>
            </a:r>
            <a:r>
              <a:rPr lang="es-CO" sz="1800" dirty="0" smtClean="0"/>
              <a:t>B.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86666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5021</TotalTime>
  <Words>178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1316</cp:revision>
  <dcterms:created xsi:type="dcterms:W3CDTF">2010-02-05T13:43:46Z</dcterms:created>
  <dcterms:modified xsi:type="dcterms:W3CDTF">2012-11-05T15:51:26Z</dcterms:modified>
</cp:coreProperties>
</file>