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12/11/2012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12/11/2012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12/11/2012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12/11/2012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12/11/2012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12/11/2012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12/11/2012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12/11/2012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12/11/2012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128, </a:t>
            </a:r>
            <a:r>
              <a:rPr lang="es-CO" dirty="0" smtClean="0"/>
              <a:t>noviembre </a:t>
            </a:r>
            <a:r>
              <a:rPr lang="es-CO" dirty="0" smtClean="0"/>
              <a:t>13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373 - Contrapartida 608 a 612 - Registro contable </a:t>
            </a:r>
            <a:r>
              <a:rPr lang="es-CO" sz="1800" dirty="0" smtClean="0"/>
              <a:t>127.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corriendo, próximo a terminar, el plazo para inscribirse en los posgrados en Ciencias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está divulgando la reciente reforma al reglamento de estudiantes, que entrará en vigencia, paulatinamente, el próximo año.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</a:t>
            </a:r>
            <a:r>
              <a:rPr lang="es-CO" sz="1800" dirty="0" smtClean="0"/>
              <a:t>clausuraron </a:t>
            </a:r>
            <a:r>
              <a:rPr lang="es-CO" sz="1800" dirty="0"/>
              <a:t>las XX </a:t>
            </a:r>
            <a:r>
              <a:rPr lang="es-CO" sz="1800" dirty="0" smtClean="0"/>
              <a:t>Olimpiadas Javerianas.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el análisis de la NIIF 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llevaron </a:t>
            </a:r>
            <a:r>
              <a:rPr lang="es-CO" sz="1800" dirty="0"/>
              <a:t>a cabo las IV Jornadas de </a:t>
            </a:r>
            <a:r>
              <a:rPr lang="es-CO" sz="1800" dirty="0" smtClean="0"/>
              <a:t>Investigación.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5126</TotalTime>
  <Words>105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1325</cp:revision>
  <dcterms:created xsi:type="dcterms:W3CDTF">2010-02-05T13:43:46Z</dcterms:created>
  <dcterms:modified xsi:type="dcterms:W3CDTF">2012-11-12T18:52:00Z</dcterms:modified>
</cp:coreProperties>
</file>