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942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19/11/2012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19/11/2012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19/11/2012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19/11/2012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19/11/2012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19/11/2012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19/11/2012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19/11/2012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19/11/2012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19/11/2012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19/11/2012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19/11/2012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19/11/2012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129, </a:t>
            </a:r>
            <a:r>
              <a:rPr lang="es-CO" dirty="0" smtClean="0"/>
              <a:t>noviembre </a:t>
            </a:r>
            <a:r>
              <a:rPr lang="es-CO" dirty="0" smtClean="0"/>
              <a:t>19 </a:t>
            </a:r>
            <a:r>
              <a:rPr lang="es-CO" dirty="0" smtClean="0"/>
              <a:t>de 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374 - Contrapartida 613 a 616 - Registro contable 128 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del Departamento de Ciencias Contables están preparando el próximo número de Vademécum.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Circularon invitaciones al foro El futuro de la revisoría fiscal, organizado por la Red para la formación en revisoría fiscal.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avanzó en su análisis de la NIIF 11.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Rector de la Universidad </a:t>
            </a:r>
            <a:r>
              <a:rPr lang="es-CO" sz="1800" dirty="0" smtClean="0"/>
              <a:t>definió </a:t>
            </a:r>
            <a:r>
              <a:rPr lang="es-CO" sz="1800" dirty="0"/>
              <a:t>y </a:t>
            </a:r>
            <a:r>
              <a:rPr lang="es-CO" sz="1800" dirty="0" smtClean="0"/>
              <a:t>asignó </a:t>
            </a:r>
            <a:r>
              <a:rPr lang="es-CO" sz="1800" dirty="0"/>
              <a:t>las funciones de las </a:t>
            </a:r>
            <a:r>
              <a:rPr lang="es-CO" sz="1800" dirty="0" smtClean="0"/>
              <a:t>Direcciones </a:t>
            </a:r>
            <a:r>
              <a:rPr lang="es-CO" sz="1800" dirty="0"/>
              <a:t>de la Vicerrectoría de Extensión y Relaciones </a:t>
            </a:r>
            <a:r>
              <a:rPr lang="es-CO" sz="1800" dirty="0" smtClean="0"/>
              <a:t>Interinstitucionales.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Consejo de la Facultad de Ciencias Económicas y Administrativas aprobó un nuevo reglamento de los exámenes preparatorios de la Carrera de Contaduría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5162</TotalTime>
  <Words>132</Words>
  <Application>Microsoft Office PowerPoint</Application>
  <PresentationFormat>Presentación en pantalla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Viajes</vt:lpstr>
      <vt:lpstr>Registro contable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Hebego</cp:lastModifiedBy>
  <cp:revision>1332</cp:revision>
  <dcterms:created xsi:type="dcterms:W3CDTF">2010-02-05T13:43:46Z</dcterms:created>
  <dcterms:modified xsi:type="dcterms:W3CDTF">2012-11-19T15:24:58Z</dcterms:modified>
</cp:coreProperties>
</file>