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10/05/2010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13, </a:t>
            </a:r>
            <a:r>
              <a:rPr lang="es-CO" dirty="0" smtClean="0"/>
              <a:t>mayo </a:t>
            </a:r>
            <a:r>
              <a:rPr lang="es-CO" dirty="0" smtClean="0"/>
              <a:t>10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</a:t>
            </a:r>
            <a:r>
              <a:rPr lang="es-CO" sz="1800" dirty="0" smtClean="0"/>
              <a:t>4 de mayo, </a:t>
            </a:r>
            <a:r>
              <a:rPr lang="es-CO" sz="1800" dirty="0" smtClean="0"/>
              <a:t>como parte de la actividades de la Red de Universidades con Especialización en Revisoría Fiscal , con la orientación de la profesora  </a:t>
            </a:r>
            <a:r>
              <a:rPr lang="es-CO" sz="1800" dirty="0" smtClean="0"/>
              <a:t>Rosa Elvira Vásquez, </a:t>
            </a:r>
            <a:r>
              <a:rPr lang="es-CO" sz="1800" dirty="0" smtClean="0"/>
              <a:t>de la Pontificia Universidad Javeriana, se estudió la ISA </a:t>
            </a:r>
            <a:r>
              <a:rPr lang="es-CO" sz="1800" dirty="0" smtClean="0"/>
              <a:t>300: </a:t>
            </a:r>
            <a:r>
              <a:rPr lang="en-US" sz="1800" dirty="0" smtClean="0"/>
              <a:t>Planning an Audit of Financial Statements</a:t>
            </a:r>
            <a:r>
              <a:rPr lang="es-CO" sz="1800" dirty="0" smtClean="0"/>
              <a:t>.</a:t>
            </a:r>
            <a:endParaRPr lang="es-CO" sz="1800" dirty="0" smtClean="0"/>
          </a:p>
          <a:p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Novitas 256, Contrapartida 162, 163 y 164, Registro contable 12.</a:t>
            </a:r>
          </a:p>
          <a:p>
            <a:r>
              <a:rPr lang="es-CO" sz="1800" dirty="0" smtClean="0"/>
              <a:t>Del 3 al 7 de mayo se celebró la Semana 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viernes 7 de mayo se realizó la última reunión preparatoria de los coordinadores de </a:t>
            </a:r>
            <a:r>
              <a:rPr lang="es-CO" sz="1800" dirty="0" smtClean="0"/>
              <a:t>la Red de Universidades con Especialización en Revisoría Fiscal </a:t>
            </a:r>
            <a:r>
              <a:rPr lang="es-CO" sz="1800" dirty="0" smtClean="0"/>
              <a:t>con miras a la realización del IV encuentro de profesores ,que se llevará a cabo el próximo 19 de mayo.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prepararon el pedido de compras de libros y otros documentos que este año harán a la Biblioteca Alfonso Borrero Cabal S.J.</a:t>
            </a:r>
          </a:p>
          <a:p>
            <a:r>
              <a:rPr lang="es-CO" sz="1800" dirty="0" smtClean="0"/>
              <a:t>Pablo </a:t>
            </a:r>
            <a:r>
              <a:rPr lang="es-CO" sz="1800" dirty="0" smtClean="0"/>
              <a:t>Martínez  </a:t>
            </a:r>
            <a:r>
              <a:rPr lang="es-CO" sz="1800" dirty="0" smtClean="0"/>
              <a:t>participó en </a:t>
            </a:r>
            <a:r>
              <a:rPr lang="es-CO" sz="1800" dirty="0" smtClean="0"/>
              <a:t>el V Congreso de Estudiantes de Contaduría Pública “Impactos de la Ley 1314 de 2009 en la profesión y en la disciplina contable” con la ponencia “Mediciones hechas a valor razonable. una aproximación a raíz de la convergencia”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Más de 40 estudiantes, destacados por sus profesores, se reunieron con el Director de Departamento de Ciencias Contables para planear la evaluación de los docentes.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mensual, la Comisión del área contable se ocupó de las políticas, propósitos, objetivos, estrategias y metas en materia de Internacionalización de la Universidad.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4 de mayo, ante una </a:t>
            </a:r>
            <a:r>
              <a:rPr lang="es-CO" sz="1800" dirty="0" smtClean="0"/>
              <a:t>nutrida asistencia, la profesora </a:t>
            </a:r>
            <a:r>
              <a:rPr lang="es-CO" sz="1800" dirty="0" err="1" smtClean="0"/>
              <a:t>Jenith</a:t>
            </a:r>
            <a:r>
              <a:rPr lang="es-CO" sz="1800" dirty="0" smtClean="0"/>
              <a:t> Esmeralda Linares Galván disertó sobre Sistema de control </a:t>
            </a:r>
            <a:r>
              <a:rPr lang="es-CO" sz="1800" dirty="0" smtClean="0"/>
              <a:t>interno - Hacia </a:t>
            </a:r>
            <a:r>
              <a:rPr lang="es-CO" sz="1800" dirty="0" smtClean="0"/>
              <a:t>la integración de los sistemas de </a:t>
            </a:r>
            <a:r>
              <a:rPr lang="es-CO" sz="1800" dirty="0" smtClean="0"/>
              <a:t>gestión - Circular </a:t>
            </a:r>
            <a:r>
              <a:rPr lang="es-CO" sz="1800" dirty="0" smtClean="0"/>
              <a:t>externa número 38 de septiembre 29 de 2009, Superintendencia Financiera de </a:t>
            </a:r>
            <a:r>
              <a:rPr lang="es-CO" sz="1800" dirty="0" smtClean="0"/>
              <a:t>Colombia.</a:t>
            </a:r>
            <a:endParaRPr lang="es-CO" sz="1800" dirty="0" smtClean="0"/>
          </a:p>
          <a:p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discutieron  sobre los preparatorios y los trabajos de grado.</a:t>
            </a:r>
          </a:p>
          <a:p>
            <a:r>
              <a:rPr lang="es-CO" sz="1800" dirty="0" smtClean="0"/>
              <a:t>En su reunión quincenal, el Centro de Estudios en Derecho Contable (CEDC) continuó el estudio del documento </a:t>
            </a:r>
            <a:r>
              <a:rPr lang="en-US" sz="1800" i="1" dirty="0" smtClean="0"/>
              <a:t>Preliminary Views, Conceptual Framework for Financial Reporting: The Reporting Entity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493</TotalTime>
  <Words>365</Words>
  <Application>Microsoft Office PowerPoint</Application>
  <PresentationFormat>Presentación en pantalla (4:3)</PresentationFormat>
  <Paragraphs>17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89</cp:revision>
  <dcterms:created xsi:type="dcterms:W3CDTF">2010-02-05T13:43:46Z</dcterms:created>
  <dcterms:modified xsi:type="dcterms:W3CDTF">2010-05-10T15:32:37Z</dcterms:modified>
</cp:coreProperties>
</file>