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p:scale>
          <a:sx n="77" d="100"/>
          <a:sy n="77" d="100"/>
        </p:scale>
        <p:origin x="-72" y="342"/>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26/11/2012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26/11/2012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26/11/2012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26/11/2012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26/11/2012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26/11/2012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26/11/2012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26/11/2012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26/11/2012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130, </a:t>
            </a:r>
            <a:r>
              <a:rPr lang="es-CO" dirty="0" smtClean="0"/>
              <a:t>noviembre </a:t>
            </a:r>
            <a:r>
              <a:rPr lang="es-CO" dirty="0" smtClean="0"/>
              <a:t>27 de </a:t>
            </a:r>
            <a:r>
              <a:rPr lang="es-CO" dirty="0" smtClean="0"/>
              <a:t>2012</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375 - Contrapartida 617 a 622 - Registro contable </a:t>
            </a:r>
            <a:r>
              <a:rPr lang="es-CO" sz="1800" dirty="0" smtClean="0"/>
              <a:t>129.</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Desde el lunes </a:t>
            </a:r>
            <a:r>
              <a:rPr lang="es-CO" sz="1800" dirty="0"/>
              <a:t>26 de noviembre hasta el día 7 de </a:t>
            </a:r>
            <a:r>
              <a:rPr lang="es-CO" sz="1800" dirty="0" smtClean="0"/>
              <a:t>Diciembre se realizará </a:t>
            </a:r>
            <a:r>
              <a:rPr lang="es-CO" sz="1800" dirty="0"/>
              <a:t>el curso </a:t>
            </a:r>
            <a:r>
              <a:rPr lang="es-CO" sz="1800" dirty="0" smtClean="0"/>
              <a:t>“XBRL</a:t>
            </a:r>
            <a:r>
              <a:rPr lang="es-CO" sz="1800" dirty="0"/>
              <a:t>, relación IFRS – XBRL, incluyendo XBRL – </a:t>
            </a:r>
            <a:r>
              <a:rPr lang="es-CO" sz="1800" dirty="0" smtClean="0"/>
              <a:t>Pymes”.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El </a:t>
            </a:r>
            <a:r>
              <a:rPr lang="es-CO" sz="1800" dirty="0"/>
              <a:t>egresado javeriano Roberto Antonio Ríos </a:t>
            </a:r>
            <a:r>
              <a:rPr lang="es-CO" sz="1800" dirty="0" smtClean="0"/>
              <a:t>León obtuvo el título de doctor otorgado por la Universidad de Granada, España. Roberto defendió </a:t>
            </a:r>
            <a:r>
              <a:rPr lang="es-CO" sz="1800" dirty="0"/>
              <a:t>la tesis I</a:t>
            </a:r>
            <a:r>
              <a:rPr lang="es-CO" sz="1800" dirty="0" smtClean="0"/>
              <a:t>ncidencia de la formación investigadora en la cualificación académica de los estudiantes del programa de contaduría publica de la Corporación </a:t>
            </a:r>
            <a:r>
              <a:rPr lang="es-CO" sz="1800" dirty="0"/>
              <a:t>U</a:t>
            </a:r>
            <a:r>
              <a:rPr lang="es-CO" sz="1800" dirty="0" smtClean="0"/>
              <a:t>niversitaria </a:t>
            </a:r>
            <a:r>
              <a:rPr lang="es-CO" sz="1800" dirty="0"/>
              <a:t>M</a:t>
            </a:r>
            <a:r>
              <a:rPr lang="es-CO" sz="1800" dirty="0" smtClean="0"/>
              <a:t>inuto de Dios, Colombia.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Los profesores de planta avanzaron en el análisis de los referentes que utilizarán para la construcción de una propuesta de currículo para el programa de pregrado de Contaduría Pública.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Claudia Patricia </a:t>
            </a:r>
            <a:r>
              <a:rPr lang="es-CO" sz="1800" dirty="0" err="1" smtClean="0"/>
              <a:t>Mateus</a:t>
            </a:r>
            <a:r>
              <a:rPr lang="es-CO" sz="1800" dirty="0" smtClean="0"/>
              <a:t> Castellanos fue designada Directora de los Posgrados en Ciencias Contables.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llevó a cabo el foro El futuro de la revisoría fiscal, organizado por la Red para la formación en revisoría fiscal.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de la Unidad de Aseguramiento analizaron la forma como en sus programas se tratan las normas internacionales de aseguramiento  y las normas de auditoría interna.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Las profesoras Aracely Sánchez y Martha Liliana Arias pronunciaron en la Universidad Nacional la conferencia La pertinencia de los estándares internacionales de valuación (IVS) para los propósitos de medición de las Normas Internacionales de Información Financiera (NIIF).</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38935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Grupo de Estudios en Contabilidad Internacional (GECI) avanzó en su análisis de la NIIF 13.</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smtClean="0"/>
              <a:t>El viernes </a:t>
            </a:r>
            <a:r>
              <a:rPr lang="es-CO" sz="1800" dirty="0"/>
              <a:t>23 </a:t>
            </a:r>
            <a:r>
              <a:rPr lang="es-CO" sz="1800"/>
              <a:t>de </a:t>
            </a:r>
            <a:r>
              <a:rPr lang="es-CO" sz="1800" smtClean="0"/>
              <a:t>noviembre </a:t>
            </a:r>
            <a:r>
              <a:rPr lang="es-CO" sz="1800" dirty="0"/>
              <a:t>terminó el proceso de adjudicación de aulas, por lo cual, ya está disponible la asignación de aulas para la Universidad en lo correspondiente al periodo 1310 (Primer período del año 2013)</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740390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5222</TotalTime>
  <Words>310</Words>
  <Application>Microsoft Office PowerPoint</Application>
  <PresentationFormat>On-screen Show (4:3)</PresentationFormat>
  <Paragraphs>23</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Viajes</vt:lpstr>
      <vt:lpstr>Registro contable</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Jezreel</cp:lastModifiedBy>
  <cp:revision>1345</cp:revision>
  <dcterms:created xsi:type="dcterms:W3CDTF">2010-02-05T13:43:46Z</dcterms:created>
  <dcterms:modified xsi:type="dcterms:W3CDTF">2012-11-26T23:56:33Z</dcterms:modified>
</cp:coreProperties>
</file>