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942" y="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05/12/2012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05/12/2012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05/12/2012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05/12/2012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05/12/2012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05/12/2012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05/12/2012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05/12/2012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05/12/2012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05/12/2012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05/12/2012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05/12/2012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05/12/2012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131, diciembre 6 de </a:t>
            </a:r>
            <a:r>
              <a:rPr lang="es-CO" dirty="0" smtClean="0"/>
              <a:t>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376 - Contrapartida 623 a 625 - Registro contable </a:t>
            </a:r>
            <a:r>
              <a:rPr lang="es-CO" sz="1800" dirty="0" smtClean="0"/>
              <a:t>130.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Continuaron los trabajos de preparación de la Cátedra itinerante de ética profesional Juan José </a:t>
            </a:r>
            <a:r>
              <a:rPr lang="es-CO" sz="1800" dirty="0" err="1" smtClean="0"/>
              <a:t>Amézquita</a:t>
            </a:r>
            <a:r>
              <a:rPr lang="es-CO" sz="1800" dirty="0" smtClean="0"/>
              <a:t> Piar.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Por última vez en el año, se reunió el comité de trabajos de grado de la Carrera de Contaduría Pública.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su reunión semanal, los profesores de planta analizaron la propuesta de </a:t>
            </a:r>
            <a:r>
              <a:rPr lang="es-CO" sz="1800" dirty="0"/>
              <a:t>investigación intitulada C</a:t>
            </a:r>
            <a:r>
              <a:rPr lang="es-CO" sz="1800" dirty="0" smtClean="0"/>
              <a:t>ontenidos y criterios bases para la regulación del sistema documental contable electrónico en Colombia.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Aseguramiento de Información (GEAI) revisó la norma sobre servicios de compilación, terminando así su programación para el año 2012.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la Cumbre INCP, el profesor Hernando Bermúdez Gómez pronunció </a:t>
            </a:r>
            <a:r>
              <a:rPr lang="es-CO" sz="1800" dirty="0"/>
              <a:t>la conferencia Retos de la educación superior colombiana frente a los estándares </a:t>
            </a:r>
            <a:r>
              <a:rPr lang="es-CO" sz="1800" dirty="0" smtClean="0"/>
              <a:t>internacionales.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pusieron a disposición del público las presentaciones de la IV versión del Foro de Firmas.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Fue publicada la </a:t>
            </a:r>
            <a:r>
              <a:rPr lang="es-CO" sz="1800" dirty="0" smtClean="0"/>
              <a:t>Resolución número </a:t>
            </a:r>
            <a:r>
              <a:rPr lang="es-CO" sz="1800" dirty="0"/>
              <a:t>582 del 28 de noviembre de 2012 por la cual el Rector de la Universidad </a:t>
            </a:r>
            <a:r>
              <a:rPr lang="es-CO" sz="1800" dirty="0" smtClean="0"/>
              <a:t>definió </a:t>
            </a:r>
            <a:r>
              <a:rPr lang="es-CO" sz="1800" dirty="0"/>
              <a:t>y </a:t>
            </a:r>
            <a:r>
              <a:rPr lang="es-CO" sz="1800" dirty="0" smtClean="0"/>
              <a:t>asignó </a:t>
            </a:r>
            <a:r>
              <a:rPr lang="es-CO" sz="1800" dirty="0"/>
              <a:t>las funciones de las Direcciones de la Vicerrectoría de </a:t>
            </a:r>
            <a:r>
              <a:rPr lang="es-CO" sz="1800" dirty="0" smtClean="0"/>
              <a:t>Investigación.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893588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5255</TotalTime>
  <Words>207</Words>
  <Application>Microsoft Office PowerPoint</Application>
  <PresentationFormat>Presentación en pantalla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Hebego</cp:lastModifiedBy>
  <cp:revision>1352</cp:revision>
  <dcterms:created xsi:type="dcterms:W3CDTF">2010-02-05T13:43:46Z</dcterms:created>
  <dcterms:modified xsi:type="dcterms:W3CDTF">2012-12-05T20:20:52Z</dcterms:modified>
</cp:coreProperties>
</file>