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12/12/2012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12/12/2012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12/12/2012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12/12/2012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12/12/2012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12/12/2012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12/12/2012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12/12/2012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12/12/2012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12/12/2012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12/12/2012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132, </a:t>
            </a:r>
            <a:r>
              <a:rPr lang="es-CO" dirty="0" smtClean="0"/>
              <a:t>diciembre </a:t>
            </a:r>
            <a:r>
              <a:rPr lang="es-CO" dirty="0" smtClean="0"/>
              <a:t>13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377 - Contrapartida 626 a 627 - Registro contable </a:t>
            </a:r>
            <a:r>
              <a:rPr lang="es-CO" sz="1800" dirty="0" smtClean="0"/>
              <a:t>131.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</a:t>
            </a:r>
            <a:r>
              <a:rPr lang="es-CO" sz="1800" dirty="0"/>
              <a:t>Contabilidad Internacional (GECI) culminó el estudio de las bases de las conclusiones de la Norma Internacional de Información Financiera </a:t>
            </a:r>
            <a:r>
              <a:rPr lang="es-CO" sz="1800" dirty="0" smtClean="0"/>
              <a:t>13.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 un desayuno, cerró sus actividades de este año el Centro de Estudios en Derecho Contable (CEDC).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Avanzan los procesos del componente académico de la matrícula de estudiantes para el período 13-10.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la última plenaria de profesores de este año, los docentes escucharon al Padre Gerardo Remolina S.J. explicar la </a:t>
            </a:r>
            <a:r>
              <a:rPr lang="es-CO" sz="1800" i="1" dirty="0" smtClean="0"/>
              <a:t>cura </a:t>
            </a:r>
            <a:r>
              <a:rPr lang="es-CO" sz="1800" i="1" dirty="0" err="1" smtClean="0"/>
              <a:t>personalis</a:t>
            </a:r>
            <a:r>
              <a:rPr lang="es-CO" sz="1800" i="1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dieron a conocer las evaluaciones de profesores realizadas por sus estudiantes.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Por última vez en el año se reunieron los coordinadores de la Red para la formación en revisoría fiscal. Compartieron un almuerzo y acordaron varios detalles del próximo encuentro de 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un almuerzo se desearon felices fiestas los funcionarios del área contable (carrera, departamento, posgrados).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93588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5274</TotalTime>
  <Words>184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1358</cp:revision>
  <dcterms:created xsi:type="dcterms:W3CDTF">2010-02-05T13:43:46Z</dcterms:created>
  <dcterms:modified xsi:type="dcterms:W3CDTF">2012-12-12T20:46:06Z</dcterms:modified>
</cp:coreProperties>
</file>