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9" r:id="rId4"/>
    <p:sldId id="260" r:id="rId5"/>
    <p:sldId id="261" r:id="rId6"/>
    <p:sldId id="262"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389" autoAdjust="0"/>
    <p:restoredTop sz="86323" autoAdjust="0"/>
  </p:normalViewPr>
  <p:slideViewPr>
    <p:cSldViewPr>
      <p:cViewPr>
        <p:scale>
          <a:sx n="77" d="100"/>
          <a:sy n="77" d="100"/>
        </p:scale>
        <p:origin x="-942" y="198"/>
      </p:cViewPr>
      <p:guideLst>
        <p:guide orient="horz" pos="2160"/>
        <p:guide pos="2880"/>
      </p:guideLst>
    </p:cSldViewPr>
  </p:slideViewPr>
  <p:outlineViewPr>
    <p:cViewPr>
      <p:scale>
        <a:sx n="33" d="100"/>
        <a:sy n="33" d="100"/>
      </p:scale>
      <p:origin x="54" y="16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14/01/2013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14/01/2013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14/01/2013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14/01/2013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14/01/2013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14/01/2013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14/01/2013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14/01/2013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14/01/2013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14/01/2013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14/01/2013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14/01/2013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14/01/2013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133, enero 14 </a:t>
            </a:r>
            <a:r>
              <a:rPr lang="es-CO" dirty="0" smtClean="0"/>
              <a:t>de </a:t>
            </a:r>
            <a:r>
              <a:rPr lang="es-CO" dirty="0" smtClean="0"/>
              <a:t>2013</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Circularon </a:t>
            </a:r>
            <a:r>
              <a:rPr lang="pt-BR" sz="1800" dirty="0" err="1"/>
              <a:t>Vademécum</a:t>
            </a:r>
            <a:r>
              <a:rPr lang="pt-BR" sz="1800" dirty="0"/>
              <a:t> 9 - </a:t>
            </a:r>
            <a:r>
              <a:rPr lang="pt-BR" sz="1800" dirty="0" err="1"/>
              <a:t>Novitas</a:t>
            </a:r>
            <a:r>
              <a:rPr lang="pt-BR" sz="1800" dirty="0"/>
              <a:t> 378 - Contrapartida 628 a 631 - Registro </a:t>
            </a:r>
            <a:r>
              <a:rPr lang="pt-BR" sz="1800" dirty="0" err="1"/>
              <a:t>contable</a:t>
            </a:r>
            <a:r>
              <a:rPr lang="pt-BR" sz="1800" dirty="0"/>
              <a:t> </a:t>
            </a:r>
            <a:r>
              <a:rPr lang="pt-BR" sz="1800" dirty="0" smtClean="0"/>
              <a:t>132.</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10 de enero pasado la Universidad inició las labores correspondientes al año 2013.</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a:buClr>
                <a:srgbClr val="F0A22E"/>
              </a:buClr>
            </a:pPr>
            <a:r>
              <a:rPr lang="es-CO" sz="1800" dirty="0" smtClean="0"/>
              <a:t>La Vicerrectoría de Investigación abrió las inscripciones para cuatro cursos en habilidades específicas para la investigación.</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Empezaron a circular las invitaciones </a:t>
            </a:r>
            <a:r>
              <a:rPr lang="es-CO" sz="1800" dirty="0"/>
              <a:t>al evento </a:t>
            </a:r>
            <a:r>
              <a:rPr lang="es-CO" sz="1800" dirty="0" smtClean="0"/>
              <a:t>“4 años de convergencia contable en </a:t>
            </a:r>
            <a:r>
              <a:rPr lang="es-CO" sz="1800" dirty="0"/>
              <a:t>C</a:t>
            </a:r>
            <a:r>
              <a:rPr lang="es-CO" sz="1800" dirty="0" smtClean="0"/>
              <a:t>olombia: resultados, transformaciones y retos” que se llevará a cabo los días 12 y 13 de julio de 2013.</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Empezaron a circular las invitaciones para celebrar el Día del Contador Público Javeriano, evento que tendrá lugar el 14 de febrero próximo.</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 </a:t>
            </a:r>
            <a:r>
              <a:rPr lang="es-CO" sz="1800" dirty="0"/>
              <a:t>la revista </a:t>
            </a:r>
            <a:r>
              <a:rPr lang="es-CO" sz="1800" dirty="0" err="1"/>
              <a:t>Universitas</a:t>
            </a:r>
            <a:r>
              <a:rPr lang="es-CO" sz="1800" dirty="0"/>
              <a:t> Humanística número </a:t>
            </a:r>
            <a:r>
              <a:rPr lang="es-CO" sz="1800" dirty="0" smtClean="0"/>
              <a:t>74 se publicó </a:t>
            </a:r>
            <a:r>
              <a:rPr lang="es-CO" sz="1800" dirty="0"/>
              <a:t>el artículo Los aportes de la teoría de la </a:t>
            </a:r>
            <a:r>
              <a:rPr lang="es-CO" sz="1800" dirty="0" smtClean="0"/>
              <a:t>acción comunicativa </a:t>
            </a:r>
            <a:r>
              <a:rPr lang="es-CO" sz="1800" dirty="0"/>
              <a:t>y sus conceptos a </a:t>
            </a:r>
            <a:r>
              <a:rPr lang="es-CO" sz="1800" dirty="0" smtClean="0"/>
              <a:t>una contabilidad </a:t>
            </a:r>
            <a:r>
              <a:rPr lang="es-CO" sz="1800" dirty="0"/>
              <a:t>para el entendimiento </a:t>
            </a:r>
            <a:r>
              <a:rPr lang="es-CO" sz="1800" dirty="0" smtClean="0"/>
              <a:t>y la </a:t>
            </a:r>
            <a:r>
              <a:rPr lang="es-CO" sz="1800" dirty="0"/>
              <a:t>integración de la </a:t>
            </a:r>
            <a:r>
              <a:rPr lang="es-CO" sz="1800" dirty="0" smtClean="0"/>
              <a:t>sociedad, escrito por el profesor Gabriel Rueda Delgado.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a:t>
            </a:r>
            <a:r>
              <a:rPr lang="es-CO" sz="1800" dirty="0" smtClean="0"/>
              <a:t>boletín </a:t>
            </a:r>
            <a:r>
              <a:rPr lang="es-CO" sz="1800" dirty="0"/>
              <a:t>de la 3ra </a:t>
            </a:r>
            <a:r>
              <a:rPr lang="es-CO" sz="1800" dirty="0" smtClean="0"/>
              <a:t>feria empresarial organizada por la Unidad de contabilidad gerencial.</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encuentra disponible la versión electrónica de Cuadernos de Contabilidad </a:t>
            </a:r>
            <a:r>
              <a:rPr lang="es-CO" sz="1800" dirty="0" smtClean="0"/>
              <a:t>33.</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389358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Red para la formación en revisoría fiscal acordó que el VII encuentro de profesores de revisoría fiscal se realizará el 16 de mayo de 2013 en las instalaciones de la Pontificia Universidad Javeriana.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convocó a los interesados a concursar por una plaza de profesor instructor en el Departamento de Ciencias Contables.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6789690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5331</TotalTime>
  <Words>256</Words>
  <Application>Microsoft Office PowerPoint</Application>
  <PresentationFormat>Presentación en pantalla (4:3)</PresentationFormat>
  <Paragraphs>23</Paragraphs>
  <Slides>6</Slides>
  <Notes>5</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Viajes</vt:lpstr>
      <vt:lpstr>Registro contable</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Hebego</cp:lastModifiedBy>
  <cp:revision>1371</cp:revision>
  <dcterms:created xsi:type="dcterms:W3CDTF">2010-02-05T13:43:46Z</dcterms:created>
  <dcterms:modified xsi:type="dcterms:W3CDTF">2013-01-14T13:48:45Z</dcterms:modified>
</cp:coreProperties>
</file>