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134, enero 21 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379 - Contrapartida 632 a 636 - Registro contable </a:t>
            </a:r>
            <a:r>
              <a:rPr lang="es-CO" sz="1800" dirty="0" smtClean="0"/>
              <a:t>133.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postularse para el cargo de profesor instructor del Departamento de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</a:t>
            </a:r>
            <a:r>
              <a:rPr lang="es-CO" sz="1800" dirty="0" smtClean="0"/>
              <a:t>la primera </a:t>
            </a:r>
            <a:r>
              <a:rPr lang="es-CO" sz="1800" dirty="0"/>
              <a:t>edición del </a:t>
            </a:r>
            <a:r>
              <a:rPr lang="es-CO" sz="1800" dirty="0" smtClean="0"/>
              <a:t>2013 </a:t>
            </a:r>
            <a:r>
              <a:rPr lang="es-CO" sz="1800" dirty="0"/>
              <a:t>del Boletín de Servicios y beneficios que el Programa Regresa tiene para toda la comunidad de Egresados </a:t>
            </a:r>
            <a:r>
              <a:rPr lang="es-CO" sz="1800" dirty="0" smtClean="0"/>
              <a:t>Javerianos.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divulgó </a:t>
            </a:r>
            <a:r>
              <a:rPr lang="es-CO" sz="1800" dirty="0" smtClean="0"/>
              <a:t>la convocatoria masculina para el grupo de danza folclórica internacional de la Facultad de Ciencias Económicas y Administrativas.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primera reunión plenaria del año, los profesores del Departamento de Ciencias Contables fueron informados sobre las metas para el presente año lectivo.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Tuvo lugar la segunda cita para la inscripción de asignaturas por parte de los estudiantes de pregrado.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5288</TotalTime>
  <Words>135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1368</cp:revision>
  <dcterms:created xsi:type="dcterms:W3CDTF">2010-02-05T13:43:46Z</dcterms:created>
  <dcterms:modified xsi:type="dcterms:W3CDTF">2013-01-20T20:40:58Z</dcterms:modified>
</cp:coreProperties>
</file>