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27/01/2013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27/01/2013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27/01/2013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27/01/2013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27/01/2013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27/01/2013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27/01/2013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27/01/2013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27/01/2013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135, </a:t>
            </a:r>
            <a:r>
              <a:rPr lang="es-CO" dirty="0" smtClean="0"/>
              <a:t>enero </a:t>
            </a:r>
            <a:r>
              <a:rPr lang="es-CO" dirty="0" smtClean="0"/>
              <a:t>28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380 - Contrapartida 637 a 639 - Registro contable </a:t>
            </a:r>
            <a:r>
              <a:rPr lang="es-CO" sz="1800" dirty="0" smtClean="0"/>
              <a:t>134.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profesor Hernando Bermúdez Gómez </a:t>
            </a:r>
            <a:r>
              <a:rPr lang="es-CO" sz="1800" dirty="0"/>
              <a:t>se refirió a La contabilidad en la reforma tributaria (Ley 1607 de 2012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Durante el curso de la semana se concretaron las pautas para formular los planes de trabajo de los profesores de planta del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iniciaron las clases del primer período académico de 2013.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coordinadores de la Red para la formación en revisoría fiscal, oportunidad en la cual avanzaron en los preparativos del próximo encuentro de 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a participar en los grupos artísticos institucionales.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Reanudaron sus trabajos el grupo de profesores que está preparando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por primera vez en año el Grupo de Estudios en Contabilidad Internacional. Retomó el análisis de la norma sobre valor razonable.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28173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los </a:t>
            </a:r>
            <a:r>
              <a:rPr lang="es-CO" sz="1800" dirty="0" smtClean="0"/>
              <a:t>resultados </a:t>
            </a:r>
            <a:r>
              <a:rPr lang="es-CO" sz="1800" dirty="0"/>
              <a:t>preliminares de la convocatoria nacional para el reconocimiento de grupos de investigación año </a:t>
            </a:r>
            <a:r>
              <a:rPr lang="es-CO" sz="1800" dirty="0" smtClean="0"/>
              <a:t>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un folleto convocando al próximo III encuentro de profesores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36651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a la </a:t>
            </a:r>
            <a:r>
              <a:rPr lang="es-CO" sz="1800" dirty="0"/>
              <a:t>primera reunión del Grupo de </a:t>
            </a:r>
            <a:r>
              <a:rPr lang="es-CO" sz="1800" dirty="0" smtClean="0"/>
              <a:t>estudios </a:t>
            </a:r>
            <a:r>
              <a:rPr lang="es-CO" sz="1800" dirty="0"/>
              <a:t>en normas internacionales de contabilidad para el sector </a:t>
            </a:r>
            <a:r>
              <a:rPr lang="es-CO" sz="1800" dirty="0" smtClean="0"/>
              <a:t>público (GENICSP).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las labores de organización de la próxima versión del Foro de Firmas.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194506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5313</TotalTime>
  <Words>253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1380</cp:revision>
  <dcterms:created xsi:type="dcterms:W3CDTF">2010-02-05T13:43:46Z</dcterms:created>
  <dcterms:modified xsi:type="dcterms:W3CDTF">2013-01-27T23:16:01Z</dcterms:modified>
</cp:coreProperties>
</file>