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03/02/2013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03/02/2013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03/02/2013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03/02/2013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03/02/2013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03/02/2013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03/02/2013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03/02/2013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03/02/2013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03/02/2013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03/02/2013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03/02/2013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03/02/2013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136, febrero 4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381 - Contrapartida 640 a 642 - Registro contable </a:t>
            </a:r>
            <a:r>
              <a:rPr lang="es-CO" sz="1800" dirty="0" smtClean="0"/>
              <a:t>135.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centros y grupos de estudio del área contable convocaron a la comunidad a participar en sus actividades.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planta consideraron una propuesta de investigación de la unidad de sistemas de información y una propuesta de congreso de estudiantes sugerida por la unidad de 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amplió el plazo para </a:t>
            </a:r>
            <a:r>
              <a:rPr lang="es-CO" sz="1800" dirty="0"/>
              <a:t>enviar resúmenes al III E</a:t>
            </a:r>
            <a:r>
              <a:rPr lang="es-CO" sz="1800" dirty="0" smtClean="0"/>
              <a:t>ncuentro nacional de profesores de 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contaduría pública.</a:t>
            </a:r>
          </a:p>
          <a:p>
            <a:pPr>
              <a:buClr>
                <a:srgbClr val="F0A22E"/>
              </a:buClr>
            </a:pP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inició el estudio de la norma internacional sobre combinaciones de negocios.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/>
              <a:t>Se está adelantando una actualización de los módulos del </a:t>
            </a:r>
            <a:r>
              <a:rPr lang="es-CO" sz="1800"/>
              <a:t>Sistema </a:t>
            </a:r>
            <a:r>
              <a:rPr lang="es-CO" sz="1800" smtClean="0"/>
              <a:t>SIAP.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5336</TotalTime>
  <Words>129</Words>
  <Application>Microsoft Office PowerPoint</Application>
  <PresentationFormat>On-screen Show (4:3)</PresentationFormat>
  <Paragraphs>16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1389</cp:revision>
  <dcterms:created xsi:type="dcterms:W3CDTF">2010-02-05T13:43:46Z</dcterms:created>
  <dcterms:modified xsi:type="dcterms:W3CDTF">2013-02-03T22:54:29Z</dcterms:modified>
</cp:coreProperties>
</file>