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389" autoAdjust="0"/>
    <p:restoredTop sz="86323" autoAdjust="0"/>
  </p:normalViewPr>
  <p:slideViewPr>
    <p:cSldViewPr>
      <p:cViewPr>
        <p:scale>
          <a:sx n="77" d="100"/>
          <a:sy n="77" d="100"/>
        </p:scale>
        <p:origin x="168" y="5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6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03/02/2013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03/02/2013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03/02/2013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03/02/2013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03/02/2013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03/02/2013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03/02/2013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03/02/2013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03/02/2013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03/02/2013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03/02/2013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03/02/2013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03/02/2013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136, febrero 4 de </a:t>
            </a:r>
            <a:r>
              <a:rPr lang="es-CO" dirty="0" smtClean="0"/>
              <a:t>2013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381 - Contrapartida 640 a 642 - Registro contable </a:t>
            </a:r>
            <a:r>
              <a:rPr lang="es-CO" sz="1800" dirty="0" smtClean="0"/>
              <a:t>135.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Los centros y grupos de estudio del área contable convocaron a la comunidad a participar en sus actividades.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Los profesores de planta consideraron una propuesta de investigación de la unidad de sistemas de información y una propuesta de congreso de estudiantes sugerida por la unidad de investigación.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Se amplió el plazo para </a:t>
            </a:r>
            <a:r>
              <a:rPr lang="es-CO" sz="1800" dirty="0"/>
              <a:t>enviar resúmenes al III E</a:t>
            </a:r>
            <a:r>
              <a:rPr lang="es-CO" sz="1800" dirty="0" smtClean="0"/>
              <a:t>ncuentro nacional de profesores de </a:t>
            </a:r>
          </a:p>
          <a:p>
            <a:pPr>
              <a:buClr>
                <a:srgbClr val="F0A22E"/>
              </a:buClr>
            </a:pPr>
            <a:r>
              <a:rPr lang="es-CO" sz="1800" dirty="0" smtClean="0"/>
              <a:t>contaduría pública.</a:t>
            </a:r>
          </a:p>
          <a:p>
            <a:pPr>
              <a:buClr>
                <a:srgbClr val="F0A22E"/>
              </a:buClr>
            </a:pP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15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2000"/>
                            </p:stCondLst>
                            <p:childTnLst>
                              <p:par>
                                <p:cTn id="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Centro de Estudios en Derecho Contable (CEDC) inició el estudio de la norma internacional sobre combinaciones de negocios.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/>
              <a:t>Se está adelantando una actualización de los módulos del </a:t>
            </a:r>
            <a:r>
              <a:rPr lang="es-CO" sz="1800"/>
              <a:t>Sistema </a:t>
            </a:r>
            <a:r>
              <a:rPr lang="es-CO" sz="1800" smtClean="0"/>
              <a:t>SIAP.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5336</TotalTime>
  <Words>129</Words>
  <Application>Microsoft Office PowerPoint</Application>
  <PresentationFormat>On-screen Show (4:3)</PresentationFormat>
  <Paragraphs>16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Viajes</vt:lpstr>
      <vt:lpstr>Registro contable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Jezreel</cp:lastModifiedBy>
  <cp:revision>1389</cp:revision>
  <dcterms:created xsi:type="dcterms:W3CDTF">2010-02-05T13:43:46Z</dcterms:created>
  <dcterms:modified xsi:type="dcterms:W3CDTF">2013-02-03T22:54:29Z</dcterms:modified>
</cp:coreProperties>
</file>