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168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10/02/2013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10/02/2013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10/02/2013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10/02/2013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10/02/2013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10/02/2013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10/02/2013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10/02/2013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10/02/2013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10/02/2013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10/02/2013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10/02/2013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10/02/2013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137, </a:t>
            </a:r>
            <a:r>
              <a:rPr lang="es-CO" dirty="0" smtClean="0"/>
              <a:t>febrero </a:t>
            </a:r>
            <a:r>
              <a:rPr lang="es-CO" dirty="0" smtClean="0"/>
              <a:t>11 </a:t>
            </a:r>
            <a:r>
              <a:rPr lang="es-CO" dirty="0" smtClean="0"/>
              <a:t>de 2013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382 - Contrapartida 643 a 646 - Registro contable </a:t>
            </a:r>
            <a:r>
              <a:rPr lang="es-CO" sz="1800" dirty="0" smtClean="0"/>
              <a:t>136.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/>
              <a:t>, los profesores César Evelio </a:t>
            </a:r>
            <a:r>
              <a:rPr lang="es-CO" sz="1800" dirty="0" err="1"/>
              <a:t>Anzola</a:t>
            </a:r>
            <a:r>
              <a:rPr lang="es-CO" sz="1800" dirty="0"/>
              <a:t> Aguilar y Rafael Antonio Duarte </a:t>
            </a:r>
            <a:r>
              <a:rPr lang="es-CO" sz="1800" dirty="0" smtClean="0"/>
              <a:t>Nieto presentaron </a:t>
            </a:r>
            <a:r>
              <a:rPr lang="es-CO" sz="1800" dirty="0"/>
              <a:t>su conferencia </a:t>
            </a:r>
            <a:r>
              <a:rPr lang="es-CO" sz="1800" dirty="0" smtClean="0"/>
              <a:t>“Reforma </a:t>
            </a:r>
            <a:r>
              <a:rPr lang="es-CO" sz="1800" dirty="0"/>
              <a:t>Tributaria - Ley 1607 de </a:t>
            </a:r>
            <a:r>
              <a:rPr lang="es-CO" sz="1800" dirty="0" smtClean="0"/>
              <a:t>2012 Principales </a:t>
            </a:r>
            <a:r>
              <a:rPr lang="es-CO" sz="1800" dirty="0"/>
              <a:t>cambios y novedades en materia del Impuesto sobre la renta (personas naturales), Impuesto sobre las ventas e Impuesto nacional al </a:t>
            </a:r>
            <a:r>
              <a:rPr lang="es-CO" sz="1800" dirty="0" smtClean="0"/>
              <a:t>consumo”.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Los profesores de planta continuaron su reflexión sobre la organización de un encuentro de estudiantes.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En su primera reunión del año, la Comisión del Área Contable analizó el grado de cumplimiento de las metas previstas en la planeación.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Están en proceso las aprobaciones de los planes de trabajo de los profesores de planta.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contabilidad internacional (GECI) avanzó en su análisis de los ejemplos ilustrativos que acompañan la NIIF 13.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reunieron los coordinadores de los 12 programas de contaduría que pertenecen a la red de cooperación entre universidades.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Continúan los preparativos del VII encuentro de profesores de revisoría fiscal.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633693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5352</TotalTime>
  <Words>197</Words>
  <Application>Microsoft Office PowerPoint</Application>
  <PresentationFormat>On-screen Show (4:3)</PresentationFormat>
  <Paragraphs>19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1396</cp:revision>
  <dcterms:created xsi:type="dcterms:W3CDTF">2010-02-05T13:43:46Z</dcterms:created>
  <dcterms:modified xsi:type="dcterms:W3CDTF">2013-02-10T21:24:54Z</dcterms:modified>
</cp:coreProperties>
</file>