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138, </a:t>
            </a:r>
            <a:r>
              <a:rPr lang="es-CO" dirty="0" smtClean="0"/>
              <a:t>febrero </a:t>
            </a:r>
            <a:r>
              <a:rPr lang="es-CO" dirty="0" smtClean="0"/>
              <a:t>18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383 - Contrapartida 647 a 649 - Registro contable </a:t>
            </a:r>
            <a:r>
              <a:rPr lang="es-CO" sz="1800" dirty="0" smtClean="0"/>
              <a:t>137.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cuarta vez, el 14 de febrero, se celebró el Día del Contador Público Javeriano. En esta ocasión se resaltaron las promociones de 1977, 1993 y 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convocó a participar en </a:t>
            </a:r>
            <a:r>
              <a:rPr lang="es-CO" sz="1800" dirty="0"/>
              <a:t>el evento </a:t>
            </a:r>
            <a:r>
              <a:rPr lang="es-CO" sz="1800" dirty="0" smtClean="0"/>
              <a:t>“4 años de convergencia contable en </a:t>
            </a:r>
            <a:r>
              <a:rPr lang="es-CO" sz="1800" dirty="0"/>
              <a:t>C</a:t>
            </a:r>
            <a:r>
              <a:rPr lang="es-CO" sz="1800" dirty="0" smtClean="0"/>
              <a:t>olombia: resultados, transformaciones y retos”.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(GEAI) inició su reflexión sobre 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analizando la norma sobre combinaciones de negocios.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considerar dos propuestas se reunió el comité de trabajos de 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informó </a:t>
            </a:r>
            <a:r>
              <a:rPr lang="es-CO" sz="1800" dirty="0"/>
              <a:t>la apertura </a:t>
            </a:r>
            <a:r>
              <a:rPr lang="es-CO" sz="1800" dirty="0" smtClean="0"/>
              <a:t>por parte de la </a:t>
            </a:r>
            <a:r>
              <a:rPr lang="es-CO" sz="1800" dirty="0"/>
              <a:t>Vicerrectoría de Investigación de seis nuevas convocatorias internas a través de las cuales se ofrece apoyo financiero para la ejecución de proyectos de investigación y para el apoyo a nuevas </a:t>
            </a:r>
            <a:r>
              <a:rPr lang="es-CO" sz="1800" dirty="0" smtClean="0"/>
              <a:t>publicaciones.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una nueva versión de la propuesta </a:t>
            </a:r>
            <a:r>
              <a:rPr lang="es-CO" sz="1800" dirty="0"/>
              <a:t>de investigación </a:t>
            </a:r>
            <a:r>
              <a:rPr lang="es-CO" sz="1800" dirty="0" smtClean="0"/>
              <a:t>“contenidos y criterios bases para la regulación del sistema documental contable electrónico en Colombia”.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5427</TotalTime>
  <Words>205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1406</cp:revision>
  <dcterms:created xsi:type="dcterms:W3CDTF">2010-02-05T13:43:46Z</dcterms:created>
  <dcterms:modified xsi:type="dcterms:W3CDTF">2013-02-17T18:24:19Z</dcterms:modified>
</cp:coreProperties>
</file>