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56" r:id="rId2"/>
    <p:sldId id="257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8389" autoAdjust="0"/>
    <p:restoredTop sz="86323" autoAdjust="0"/>
  </p:normalViewPr>
  <p:slideViewPr>
    <p:cSldViewPr>
      <p:cViewPr>
        <p:scale>
          <a:sx n="77" d="100"/>
          <a:sy n="77" d="100"/>
        </p:scale>
        <p:origin x="-942" y="34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54" y="1656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A4A78E-36A0-4C82-A63C-1DF8B56BE281}" type="datetimeFigureOut">
              <a:rPr lang="es-CO" smtClean="0"/>
              <a:pPr/>
              <a:t>25/02/2013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DE55E3-A00E-43FD-A031-841EC2C2B02A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25334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2</a:t>
            </a:fld>
            <a:endParaRPr lang="es-CO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3</a:t>
            </a:fld>
            <a:endParaRPr lang="es-CO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4</a:t>
            </a:fld>
            <a:endParaRPr lang="es-CO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5</a:t>
            </a:fld>
            <a:endParaRPr lang="es-CO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Título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16" name="15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2B026-D3D0-4D75-8C57-6085F1C3ABC7}" type="datetime1">
              <a:rPr lang="es-CO" smtClean="0"/>
              <a:t>25/02/2013</a:t>
            </a:fld>
            <a:endParaRPr lang="es-CO"/>
          </a:p>
        </p:txBody>
      </p:sp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5" name="1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40E92-7DA5-43D8-985E-EAF30807E519}" type="datetime1">
              <a:rPr lang="es-CO" smtClean="0"/>
              <a:t>25/02/2013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3E614-17A9-43E2-85CA-E610E692B630}" type="datetime1">
              <a:rPr lang="es-CO" smtClean="0"/>
              <a:t>25/02/2013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7" name="26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CAE3F-7AB2-4219-A3AA-A679FF1AD429}" type="datetime1">
              <a:rPr lang="es-CO" smtClean="0"/>
              <a:t>25/02/2013</a:t>
            </a:fld>
            <a:endParaRPr lang="es-CO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texto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9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576DE-CDF1-4D50-BA6D-A0C94D0C047F}" type="datetime1">
              <a:rPr lang="es-CO" smtClean="0"/>
              <a:t>25/02/2013</a:t>
            </a:fld>
            <a:endParaRPr lang="es-CO"/>
          </a:p>
        </p:txBody>
      </p:sp>
      <p:sp>
        <p:nvSpPr>
          <p:cNvPr id="11" name="1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lang="es-ES" dirty="0" smtClean="0"/>
              <a:t>Segundo nivel</a:t>
            </a:r>
          </a:p>
          <a:p>
            <a:pPr lvl="2" eaLnBrk="1" latinLnBrk="0" hangingPunct="1"/>
            <a:r>
              <a:rPr lang="es-ES" dirty="0" smtClean="0"/>
              <a:t>Tercer nivel</a:t>
            </a:r>
          </a:p>
          <a:p>
            <a:pPr lvl="3" eaLnBrk="1" latinLnBrk="0" hangingPunct="1"/>
            <a:r>
              <a:rPr lang="es-ES" dirty="0" smtClean="0"/>
              <a:t>Cuarto nivel</a:t>
            </a:r>
          </a:p>
          <a:p>
            <a:pPr lvl="4" eaLnBrk="1" latinLnBrk="0" hangingPunct="1"/>
            <a:r>
              <a:rPr lang="es-ES" dirty="0" smtClean="0"/>
              <a:t>Quinto nivel</a:t>
            </a:r>
            <a:endParaRPr kumimoji="0" lang="en-US" dirty="0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891D8-4896-4B00-9807-82C35F0A879A}" type="datetime1">
              <a:rPr lang="es-CO" smtClean="0"/>
              <a:t>25/02/2013</a:t>
            </a:fld>
            <a:endParaRPr lang="es-CO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Título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25" name="24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8" name="27 Marcador de contenido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51459-9CD6-459C-BB2A-8D7DD0169F21}" type="datetime1">
              <a:rPr lang="es-CO" smtClean="0"/>
              <a:t>25/02/2013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AB3B7-B57A-4C09-A7AD-05CE810D666C}" type="datetime1">
              <a:rPr lang="es-CO" smtClean="0"/>
              <a:t>25/02/2013</a:t>
            </a:fld>
            <a:endParaRPr lang="es-CO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E445F-8593-4E54-A286-14CC5B4A276B}" type="datetime1">
              <a:rPr lang="es-CO" smtClean="0"/>
              <a:t>25/02/2013</a:t>
            </a:fld>
            <a:endParaRPr lang="es-CO"/>
          </a:p>
        </p:txBody>
      </p:sp>
      <p:sp>
        <p:nvSpPr>
          <p:cNvPr id="24" name="2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Título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7DC1F-DCCC-44FF-A484-E8B29A229617}" type="datetime1">
              <a:rPr lang="es-CO" smtClean="0"/>
              <a:t>25/02/2013</a:t>
            </a:fld>
            <a:endParaRPr lang="es-CO"/>
          </a:p>
        </p:txBody>
      </p:sp>
      <p:sp>
        <p:nvSpPr>
          <p:cNvPr id="29" name="2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Marcador de posición de imagen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124FD-5DA9-4DD1-AB9E-366C5026D021}" type="datetime1">
              <a:rPr lang="es-CO" smtClean="0"/>
              <a:t>25/02/2013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7" name="16 Título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Marcador de texto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dirty="0" smtClean="0"/>
              <a:t>Segundo nivel</a:t>
            </a:r>
          </a:p>
          <a:p>
            <a:pPr lvl="2" eaLnBrk="1" latinLnBrk="0" hangingPunct="1"/>
            <a:r>
              <a:rPr kumimoji="0" lang="es-ES" dirty="0" smtClean="0"/>
              <a:t>Tercer nivel</a:t>
            </a:r>
          </a:p>
          <a:p>
            <a:pPr lvl="3" eaLnBrk="1" latinLnBrk="0" hangingPunct="1"/>
            <a:r>
              <a:rPr kumimoji="0" lang="es-ES" dirty="0" smtClean="0"/>
              <a:t>Cuarto nivel</a:t>
            </a:r>
          </a:p>
          <a:p>
            <a:pPr lvl="4" eaLnBrk="1" latinLnBrk="0" hangingPunct="1"/>
            <a:r>
              <a:rPr kumimoji="0" lang="es-ES" dirty="0" smtClean="0"/>
              <a:t>Quinto nivel</a:t>
            </a:r>
            <a:endParaRPr kumimoji="0" lang="en-US" dirty="0"/>
          </a:p>
        </p:txBody>
      </p:sp>
      <p:sp>
        <p:nvSpPr>
          <p:cNvPr id="11" name="10 Marcador de fecha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816E7FB-D113-47F7-9B2E-D98881C93E53}" type="datetime1">
              <a:rPr lang="es-CO" smtClean="0"/>
              <a:t>25/02/2013</a:t>
            </a:fld>
            <a:endParaRPr lang="es-CO"/>
          </a:p>
        </p:txBody>
      </p:sp>
      <p:sp>
        <p:nvSpPr>
          <p:cNvPr id="28" name="2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0" name="9 Marcador de título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500175"/>
            <a:ext cx="7772400" cy="2786082"/>
          </a:xfrm>
        </p:spPr>
        <p:txBody>
          <a:bodyPr>
            <a:noAutofit/>
          </a:bodyPr>
          <a:lstStyle/>
          <a:p>
            <a:r>
              <a:rPr lang="es-CO" sz="8800" dirty="0" smtClean="0">
                <a:latin typeface="Bradley Hand ITC" pitchFamily="66" charset="0"/>
              </a:rPr>
              <a:t>Registro contable</a:t>
            </a:r>
            <a:endParaRPr lang="es-CO" sz="8800" dirty="0">
              <a:latin typeface="Bradley Hand ITC" pitchFamily="66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28728" y="4572008"/>
            <a:ext cx="6400800" cy="614370"/>
          </a:xfrm>
        </p:spPr>
        <p:txBody>
          <a:bodyPr/>
          <a:lstStyle/>
          <a:p>
            <a:r>
              <a:rPr lang="es-CO" dirty="0" smtClean="0"/>
              <a:t>Número </a:t>
            </a:r>
            <a:r>
              <a:rPr lang="es-CO" dirty="0" smtClean="0"/>
              <a:t>139, </a:t>
            </a:r>
            <a:r>
              <a:rPr lang="es-CO" dirty="0" smtClean="0"/>
              <a:t>febrero </a:t>
            </a:r>
            <a:r>
              <a:rPr lang="es-CO" dirty="0" smtClean="0"/>
              <a:t>25 de </a:t>
            </a:r>
            <a:r>
              <a:rPr lang="es-CO" dirty="0" smtClean="0"/>
              <a:t>2013</a:t>
            </a:r>
            <a:endParaRPr lang="es-C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1</a:t>
            </a:fld>
            <a:endParaRPr lang="es-CO"/>
          </a:p>
        </p:txBody>
      </p:sp>
    </p:spTree>
  </p:cSld>
  <p:clrMapOvr>
    <a:masterClrMapping/>
  </p:clrMapOvr>
  <p:transition advClick="0" advTm="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25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Circularon Novitas 384 - Contrapartida 650 a 653 - Registro contable </a:t>
            </a:r>
            <a:r>
              <a:rPr lang="es-CO" sz="1800" dirty="0" smtClean="0"/>
              <a:t>138.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En el marco de </a:t>
            </a:r>
            <a:r>
              <a:rPr lang="es-CO" sz="1800" dirty="0" err="1" smtClean="0"/>
              <a:t>Audire</a:t>
            </a:r>
            <a:r>
              <a:rPr lang="es-CO" sz="1800" dirty="0"/>
              <a:t>, el abogado y contador público Jesús Orlando Corredor Alejo expuso el tema Las personas jurídicas en la reforma tributaria - Ley 1607 de </a:t>
            </a:r>
            <a:r>
              <a:rPr lang="es-CO" sz="1800" dirty="0" smtClean="0"/>
              <a:t>2012.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2</a:t>
            </a:fld>
            <a:endParaRPr lang="es-CO"/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  <p:bldP spid="6" grpId="0" uiExpand="1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 smtClean="0"/>
              <a:t>Para avanzar en los preparativos del VII encuentro de profesores de revisoría fiscal, se reunieron los coordinadores de la Red para la formación en revisoría fiscal.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 smtClean="0"/>
              <a:t>En su reunión mensual, los profesores que están preparando la Cátedra itinerante de ética profesional Juan José </a:t>
            </a:r>
            <a:r>
              <a:rPr lang="es-CO" sz="1800" dirty="0" err="1" smtClean="0"/>
              <a:t>Amézquita</a:t>
            </a:r>
            <a:r>
              <a:rPr lang="es-CO" sz="1800" dirty="0" smtClean="0"/>
              <a:t> Piar, analizaron las estructuras curriculares de varias universidades y algunos programas de universidades extranjeras.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3</a:t>
            </a:fld>
            <a:endParaRPr lang="es-CO"/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  <p:bldP spid="6" grpId="0" uiExpand="1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En su reunión semanal los profesores de planta fueron informados sobre los avances del proyecto de </a:t>
            </a:r>
            <a:r>
              <a:rPr lang="es-CO" sz="1800" dirty="0" err="1" smtClean="0"/>
              <a:t>lecto</a:t>
            </a:r>
            <a:r>
              <a:rPr lang="es-CO" sz="1800" dirty="0" smtClean="0"/>
              <a:t> – escritura que se adelanta junto con el Departamento de Lenguas.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El Vicerrector Académico </a:t>
            </a:r>
            <a:r>
              <a:rPr lang="es-CO" sz="1800" dirty="0"/>
              <a:t>observó que se hace necesario que los Directores de Departamento, asesorados por el respectivo Comité de Departamento, y en diálogo con Directores de Programa, determinen si la asistencia de los estudiantes a las actividades académicas tendrá consecuencias o no en la aprobación de la respectiva asignatura, y en caso de tener consecuencias se defina la manera en que dicha inasistencia será </a:t>
            </a:r>
            <a:r>
              <a:rPr lang="es-CO" sz="1800" dirty="0" smtClean="0"/>
              <a:t>valorada.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4</a:t>
            </a:fld>
            <a:endParaRPr lang="es-CO"/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  <p:bldP spid="6" grpId="0" uiExpand="1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E</a:t>
            </a:r>
            <a:r>
              <a:rPr lang="es-CO" sz="1800" dirty="0" smtClean="0"/>
              <a:t>l </a:t>
            </a:r>
            <a:r>
              <a:rPr lang="es-CO" sz="1800" dirty="0"/>
              <a:t>Grupo de Estudios en Normas Internacionales de Contabilidad para el Sector Público (GENICSP</a:t>
            </a:r>
            <a:r>
              <a:rPr lang="es-CO" sz="1800" dirty="0" smtClean="0"/>
              <a:t>) avanzó en la programación de sus actividades.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El Grupo de Estudios en </a:t>
            </a:r>
            <a:r>
              <a:rPr lang="es-CO" sz="1800" dirty="0"/>
              <a:t>Contabilidad Internacional continuó el estudio de los “ejemplos ilustrativos” de la Norma Internacional de Información Financiera </a:t>
            </a:r>
            <a:r>
              <a:rPr lang="es-CO" sz="1800" dirty="0" smtClean="0"/>
              <a:t>13.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5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196336932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jes">
  <a:themeElements>
    <a:clrScheme name="Viajes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Viaj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Viajes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5457</TotalTime>
  <Words>273</Words>
  <Application>Microsoft Office PowerPoint</Application>
  <PresentationFormat>Presentación en pantalla (4:3)</PresentationFormat>
  <Paragraphs>19</Paragraphs>
  <Slides>5</Slides>
  <Notes>4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6" baseType="lpstr">
      <vt:lpstr>Viajes</vt:lpstr>
      <vt:lpstr>Registro contable</vt:lpstr>
      <vt:lpstr>Presentación de PowerPoint</vt:lpstr>
      <vt:lpstr>Presentación de PowerPoint</vt:lpstr>
      <vt:lpstr>Presentación de PowerPoint</vt:lpstr>
      <vt:lpstr>Presentación de PowerPoint</vt:lpstr>
    </vt:vector>
  </TitlesOfParts>
  <Company>Pontificia Universidad Javeriana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Registro contable</dc:title>
  <dc:creator>hbermude</dc:creator>
  <cp:lastModifiedBy>Hebego</cp:lastModifiedBy>
  <cp:revision>1414</cp:revision>
  <dcterms:created xsi:type="dcterms:W3CDTF">2010-02-05T13:43:46Z</dcterms:created>
  <dcterms:modified xsi:type="dcterms:W3CDTF">2013-02-25T15:18:13Z</dcterms:modified>
</cp:coreProperties>
</file>