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72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03/03/2013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03/03/2013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03/03/2013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03/03/2013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03/03/2013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03/03/2013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03/03/2013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03/03/2013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03/03/2013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03/03/2013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03/03/2013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03/03/2013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03/03/2013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140, marzo 4 de </a:t>
            </a:r>
            <a:r>
              <a:rPr lang="es-CO" dirty="0" smtClean="0"/>
              <a:t>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385 - Contrapartida 654 a 658 - Registro contable </a:t>
            </a:r>
            <a:r>
              <a:rPr lang="es-CO" sz="1800" dirty="0" smtClean="0"/>
              <a:t>139.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Aseguramiento de Información reflexionó sobre la introducción y los principios fundamentales del Código de Ética para Contadores Profesionales.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Centro de Estudios en Derecho Contable (CEDC) avanzó en el análisis de la norma internacional de información financiera Combinaciones de Negocios.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 Carrera de Contaduría Pública celebró el día del contador público colombiano con la intervención de Juan Manuel Correal “</a:t>
            </a:r>
            <a:r>
              <a:rPr lang="es-CO" sz="1800" dirty="0" err="1"/>
              <a:t>P</a:t>
            </a:r>
            <a:r>
              <a:rPr lang="es-CO" sz="1800" dirty="0" err="1" smtClean="0"/>
              <a:t>apuchis</a:t>
            </a:r>
            <a:r>
              <a:rPr lang="es-CO" sz="1800" dirty="0" smtClean="0"/>
              <a:t>”, titulada “el que ríe de último, rinde mejor”.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invitó a los profesores </a:t>
            </a:r>
            <a:r>
              <a:rPr lang="es-CO" sz="1800" dirty="0"/>
              <a:t>a participar en el Diplomado en Educación y Pedagogía para Docentes 100% </a:t>
            </a:r>
            <a:r>
              <a:rPr lang="es-CO" sz="1800" dirty="0" smtClean="0"/>
              <a:t>virtual.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año 2012 ingresaron 136 títulos nuevos a la sección de Contaduría de la Biblioteca General. Estuvieron disponibles 146 revistas en formato electrónico.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2 de marzo se practicó el preparatorio de aseguramiento.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Ministerio de Educación Nacional, mediante la Resolución </a:t>
            </a:r>
            <a:r>
              <a:rPr lang="es-CO" sz="1800" dirty="0"/>
              <a:t>Número  16746 del 20 de diciembre de 2012, renovó por 7 años el Registro Calificado de le Especialización en Revisoría Fiscal. 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633693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publicó el calendario de actividades académicas para 2013 y 2014.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una separata patrocinada por la Contaduría General de la Nación, publicada el 1 de marzo por Portafolio, apareció el artículo “Necesaria convergencia de la educación contable hacia estándares internacionales”, escrito por el profesor Hernando Bermúdez.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143959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5508</TotalTime>
  <Words>257</Words>
  <Application>Microsoft Office PowerPoint</Application>
  <PresentationFormat>On-screen Show (4:3)</PresentationFormat>
  <Paragraphs>23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1428</cp:revision>
  <dcterms:created xsi:type="dcterms:W3CDTF">2010-02-05T13:43:46Z</dcterms:created>
  <dcterms:modified xsi:type="dcterms:W3CDTF">2013-03-03T22:31:06Z</dcterms:modified>
</cp:coreProperties>
</file>