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10/03/2013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10/03/2013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10/03/2013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10/03/2013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10/03/2013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10/03/2013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10/03/2013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10/03/2013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10/03/2013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10/03/2013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141, marzo 11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386 - Contrapartida 659 a 663 - Registro contable </a:t>
            </a:r>
            <a:r>
              <a:rPr lang="es-CO" sz="1800" dirty="0" smtClean="0"/>
              <a:t>140.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Aseguramiento estudiaron el documento </a:t>
            </a:r>
            <a:r>
              <a:rPr lang="en-US" sz="1800" dirty="0"/>
              <a:t>IFAC SMP </a:t>
            </a:r>
            <a:r>
              <a:rPr lang="en-US" sz="1800" dirty="0" smtClean="0"/>
              <a:t>quick poll: 2012 round-up.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su reunión semanal los profesores de planta del Departamento de Ciencias Contables fueron informados sobre los avances en la elaboración de la guía 1 que forma parte del proceso de revisión curricular.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</a:t>
            </a:r>
            <a:r>
              <a:rPr lang="es-CO" sz="1800" dirty="0" smtClean="0"/>
              <a:t>el </a:t>
            </a:r>
            <a:r>
              <a:rPr lang="es-CO" sz="1800" dirty="0"/>
              <a:t>profesor Edgar Emilio Salazar </a:t>
            </a:r>
            <a:r>
              <a:rPr lang="es-CO" sz="1800" dirty="0" smtClean="0"/>
              <a:t>Baquero expuso </a:t>
            </a:r>
            <a:r>
              <a:rPr lang="es-CO" sz="1800" dirty="0"/>
              <a:t>el tema Principales diferencias entre la NIIF para las PYMES y las NIIF </a:t>
            </a:r>
            <a:r>
              <a:rPr lang="es-CO" sz="1800" dirty="0" smtClean="0"/>
              <a:t>completas.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alumnos de revisoría fiscal realizaron un ejercicio DOFA sobre la Carrera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mensual la Comisión del Área Contable fue informada sobre el estado de los programas de posgrado.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próximo 13 de marzo vence el </a:t>
            </a:r>
            <a:r>
              <a:rPr lang="es-CO" sz="1800" dirty="0"/>
              <a:t>plazo para la actualización de los syllabus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avanzó en el análisis de los ejemplos que acompañan la norma internacional sobre valor razonable.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/>
              <a:t>estudiantes de Contaduría Pública que </a:t>
            </a:r>
            <a:r>
              <a:rPr lang="es-CO" sz="1800" dirty="0" smtClean="0"/>
              <a:t>presentarán la prueba Saber-Pro se </a:t>
            </a:r>
            <a:r>
              <a:rPr lang="es-CO" sz="1800" dirty="0"/>
              <a:t>inscribirán en el grupo 25: Información y control contable y Gestión financiera.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INCP invitó a los profesores a participar en </a:t>
            </a:r>
            <a:r>
              <a:rPr lang="es-CO" sz="1800" dirty="0"/>
              <a:t>el evento Estándares Internacionales </a:t>
            </a:r>
            <a:r>
              <a:rPr lang="es-CO" sz="1800" dirty="0" smtClean="0"/>
              <a:t>de Educación.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5542</TotalTime>
  <Words>228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1442</cp:revision>
  <dcterms:created xsi:type="dcterms:W3CDTF">2010-02-05T13:43:46Z</dcterms:created>
  <dcterms:modified xsi:type="dcterms:W3CDTF">2013-03-10T22:02:41Z</dcterms:modified>
</cp:coreProperties>
</file>