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-942" y="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18/03/2013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18/03/2013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18/03/2013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18/03/2013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18/03/2013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18/03/2013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18/03/2013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18/03/2013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18/03/2013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18/03/2013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18/03/2013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18/03/2013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18/03/2013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142, </a:t>
            </a:r>
            <a:r>
              <a:rPr lang="es-CO" dirty="0" smtClean="0"/>
              <a:t>marzo </a:t>
            </a:r>
            <a:r>
              <a:rPr lang="es-CO" dirty="0" smtClean="0"/>
              <a:t>18 </a:t>
            </a:r>
            <a:r>
              <a:rPr lang="es-CO" dirty="0" smtClean="0"/>
              <a:t>de 2013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387 - Contrapartida 664 a 666 - Registro contable </a:t>
            </a:r>
            <a:r>
              <a:rPr lang="es-CO" sz="1800" dirty="0" smtClean="0"/>
              <a:t>141.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Para conversar sobre la enseñanza de las normas internacionales de información financiera, los profesores de planta se reunieron con el profesor Ricardo </a:t>
            </a:r>
            <a:r>
              <a:rPr lang="es-CO" sz="1800" dirty="0" err="1" smtClean="0"/>
              <a:t>Lopes</a:t>
            </a:r>
            <a:r>
              <a:rPr lang="es-CO" sz="1800" dirty="0" smtClean="0"/>
              <a:t> de la Universidad del Estado de Río Janeiro.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Grupo de Estudios en Aseguramiento de Información avanzó en su reflexión sobre el Código de Ética para Contadores Profesionales.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En su reunión semanal, los profesores de planta reflexionaron sobre cuáles deberían ser las consecuencias de la inasistencia a clases.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</a:t>
            </a:r>
            <a:r>
              <a:rPr lang="es-CO" sz="1800" dirty="0"/>
              <a:t>de Estudios en Normas Internacionales de Contabilidad para el Sector Público (GENICSP) escuchó un relato histórico de los fundamentos jurídicos del régimen de contabilidad </a:t>
            </a:r>
            <a:r>
              <a:rPr lang="es-CO" sz="1800" dirty="0" smtClean="0"/>
              <a:t>pública.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Centro de Estudios en Derecho Contable continuó su reflexión sobre la norma internacional de información financiera Combinaciones de negocios.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Para revisar el estado de las cosas, se reunió el Director del Departamento de Ciencias Contables con la Directora de Educación Continua.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divulgó la segunda convocatoria para participar en </a:t>
            </a:r>
            <a:r>
              <a:rPr lang="es-CO" sz="1800" dirty="0"/>
              <a:t>el evento </a:t>
            </a:r>
            <a:r>
              <a:rPr lang="es-CO" sz="1800" dirty="0" smtClean="0"/>
              <a:t>“4 años </a:t>
            </a:r>
            <a:r>
              <a:rPr lang="es-CO" sz="1800" dirty="0"/>
              <a:t>de </a:t>
            </a:r>
            <a:r>
              <a:rPr lang="es-CO" sz="1800" dirty="0" smtClean="0"/>
              <a:t>convergencia contable</a:t>
            </a:r>
            <a:r>
              <a:rPr lang="es-CO" sz="1800" dirty="0"/>
              <a:t>: Resultados, transformaciones y </a:t>
            </a:r>
            <a:r>
              <a:rPr lang="es-CO" sz="1800" dirty="0" smtClean="0"/>
              <a:t>retos”.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633693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Vicerrectoría Académica lideró una reunión sobre los Retos de la Consejería Académica.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plenaria los profesores escucharon al Padre Gilberto Cely disertar sobre Investigación en Ciencias Contables – Nuevos horizontes bioéticos.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143959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Finanzas y de Sistemas de Información trabajaron en la actualización del syllabus de sus asignaturas.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Circuló una nueva propuesta del proyecto de </a:t>
            </a:r>
            <a:r>
              <a:rPr lang="es-CO" sz="1800" dirty="0"/>
              <a:t>investigación titulado C</a:t>
            </a:r>
            <a:r>
              <a:rPr lang="es-CO" sz="1800" dirty="0" smtClean="0"/>
              <a:t>ontenidos y criterios bases para la regulación del sistema documental contable electrónico en Colombia.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40837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5588</TotalTime>
  <Words>288</Words>
  <Application>Microsoft Office PowerPoint</Application>
  <PresentationFormat>Presentación en pantalla (4:3)</PresentationFormat>
  <Paragraphs>27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Hebego</cp:lastModifiedBy>
  <cp:revision>1456</cp:revision>
  <dcterms:created xsi:type="dcterms:W3CDTF">2010-02-05T13:43:46Z</dcterms:created>
  <dcterms:modified xsi:type="dcterms:W3CDTF">2013-03-18T13:07:13Z</dcterms:modified>
</cp:coreProperties>
</file>