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28/03/2013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28/03/2013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28/03/2013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28/03/2013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28/03/2013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28/03/2013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28/03/2013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28/03/2013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28/03/2013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28/03/2013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143, abril 1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388 - Contrapartida 667 a 670 - Registro contable </a:t>
            </a:r>
            <a:r>
              <a:rPr lang="es-CO" sz="1800" dirty="0" smtClean="0"/>
              <a:t>142.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analizaron con mayor profundidad los requisitos de escolaridad. Para ocuparse del mismo tema también se reunieron los directores de departamento y programa.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año pasado la Biblioteca adquirió 136 libros nuevos para el área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Para ocuparse de la organización del próximo encuentro de profesores de revisoría fiscal, se reunieron los coordinadores de la Red para la formación en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Unidad de contabilidad gerencial y sistemas de información invitó a la conferencia La contabilidad gerencial en empresas de servicios.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Continuó sus labores el grupo de profesores  que está diseñando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conoció la aceptación de las propuestas de ponencia tituladas</a:t>
            </a:r>
            <a:r>
              <a:rPr lang="es-CO" sz="1800" dirty="0" smtClean="0"/>
              <a:t> “Pertinencia de la contabilidad electrónica en </a:t>
            </a:r>
            <a:r>
              <a:rPr lang="es-CO" sz="1800" dirty="0"/>
              <a:t>C</a:t>
            </a:r>
            <a:r>
              <a:rPr lang="es-CO" sz="1800" dirty="0" smtClean="0"/>
              <a:t>olombia dada por la convergencia” </a:t>
            </a:r>
            <a:r>
              <a:rPr lang="es-CO" sz="1800" dirty="0"/>
              <a:t>e </a:t>
            </a:r>
            <a:r>
              <a:rPr lang="es-CO" sz="1800" dirty="0" smtClean="0"/>
              <a:t>“Implicaciones del XBRL en la formación del contador publico  en Colombia”.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Profesores del departamento están participando en las deliberaciones del Comité técnico del sistema </a:t>
            </a:r>
            <a:r>
              <a:rPr lang="es-CO" sz="1800" dirty="0"/>
              <a:t>d</a:t>
            </a:r>
            <a:r>
              <a:rPr lang="es-CO" sz="1800" dirty="0" smtClean="0"/>
              <a:t>ocumental </a:t>
            </a:r>
            <a:r>
              <a:rPr lang="es-CO" sz="1800" dirty="0"/>
              <a:t>c</a:t>
            </a:r>
            <a:r>
              <a:rPr lang="es-CO" sz="1800" dirty="0" smtClean="0"/>
              <a:t>ontable.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Este año el presupuesto de la Biblioteca para Ciencias Contables ascenderá a $26.254.000.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divulgaron los resultados de la primera evaluación de profesores  por parte de los estudiantes del pregrado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Continuaron los esfuerzos para la estructuración de un Fondo de pago variable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trabajó con Ingeniería Industrial en la programación para el período 1330.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4083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están realizando acciones para ofrecer el curso en NIIF junto con el ICAEW.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exámenes escritos no entregados a los estudiantes se conservarán por un año, al cabo del cual se eliminarán.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1183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5687</TotalTime>
  <Words>306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1476</cp:revision>
  <dcterms:created xsi:type="dcterms:W3CDTF">2010-02-05T13:43:46Z</dcterms:created>
  <dcterms:modified xsi:type="dcterms:W3CDTF">2013-03-28T17:29:28Z</dcterms:modified>
</cp:coreProperties>
</file>