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07/04/2013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07/04/2013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07/04/2013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07/04/2013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07/04/2013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07/04/2013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07/04/2013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07/04/2013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07/04/2013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07/04/2013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07/04/2013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07/04/2013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07/04/2013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144, </a:t>
            </a:r>
            <a:r>
              <a:rPr lang="es-CO" dirty="0" smtClean="0"/>
              <a:t>abril </a:t>
            </a:r>
            <a:r>
              <a:rPr lang="es-CO" dirty="0" smtClean="0"/>
              <a:t>8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389 - Contrapartida 671 a 672 - Registro contable 143 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Quedó conformado el comité para organizar la quinta versión del Foro de Firmas.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</a:t>
            </a:r>
            <a:r>
              <a:rPr lang="es-CO" sz="1800" dirty="0"/>
              <a:t>la cuarta sesión del </a:t>
            </a:r>
            <a:r>
              <a:rPr lang="es-CO" sz="1800" dirty="0" smtClean="0"/>
              <a:t>GENICSP, el </a:t>
            </a:r>
            <a:r>
              <a:rPr lang="es-CO" sz="1800" dirty="0"/>
              <a:t>doctor Fabio Trompa </a:t>
            </a:r>
            <a:r>
              <a:rPr lang="es-CO" sz="1800" dirty="0" smtClean="0"/>
              <a:t>realizó </a:t>
            </a:r>
            <a:r>
              <a:rPr lang="es-CO" sz="1800" dirty="0"/>
              <a:t>un análisis del </a:t>
            </a:r>
            <a:r>
              <a:rPr lang="es-CO" sz="1800" dirty="0" smtClean="0"/>
              <a:t>marco conceptual </a:t>
            </a:r>
            <a:r>
              <a:rPr lang="es-CO" sz="1800" dirty="0"/>
              <a:t>de las IPSAS partiendo de los antecedentes históricos tanto en Europa como en </a:t>
            </a:r>
            <a:r>
              <a:rPr lang="es-CO" sz="1800" dirty="0" smtClean="0"/>
              <a:t>Latinoamérica.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su reunión semanal, los profesores de planta analizaron las definiciones de los componentes que integran las asignaturas.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Comisión del Área Contable escuchó el informe de labores presentado por la Directora de la Carrera de Contaduría Pública.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la profesora Martha Liliana Arias </a:t>
            </a:r>
            <a:r>
              <a:rPr lang="es-CO" sz="1800" dirty="0" smtClean="0"/>
              <a:t>Bello pronunció la </a:t>
            </a:r>
            <a:r>
              <a:rPr lang="es-CO" sz="1800" dirty="0"/>
              <a:t>conferencia titulada Inversiones: contraste entre las Normas Internacionales de Información Financiera (NIIF) y las Normas Internacionales de Contabilidad para el Sector Público (NICSP</a:t>
            </a:r>
            <a:r>
              <a:rPr lang="es-CO" sz="1800" dirty="0" smtClean="0"/>
              <a:t>).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se ocupó del marco conceptual expedido por IASB en 2010.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Para actualizar su programa, se reunieron los profesores de la asignatura Teoría del aseguramiento.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63369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Próximamente se llevará </a:t>
            </a:r>
            <a:r>
              <a:rPr lang="es-CO" sz="1800" dirty="0"/>
              <a:t>a cabo la XIII Feria Alianza Universidad </a:t>
            </a:r>
            <a:r>
              <a:rPr lang="es-CO" sz="1800" dirty="0" smtClean="0"/>
              <a:t>Empresa.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Avanzan los preparativos para migrar </a:t>
            </a:r>
            <a:r>
              <a:rPr lang="es-CO" sz="1800" dirty="0" err="1" smtClean="0"/>
              <a:t>Kraken</a:t>
            </a:r>
            <a:r>
              <a:rPr lang="es-CO" sz="1800" dirty="0" smtClean="0"/>
              <a:t> al centro de cómputo.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143959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5730</TotalTime>
  <Words>221</Words>
  <Application>Microsoft Office PowerPoint</Application>
  <PresentationFormat>On-screen Show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1488</cp:revision>
  <dcterms:created xsi:type="dcterms:W3CDTF">2010-02-05T13:43:46Z</dcterms:created>
  <dcterms:modified xsi:type="dcterms:W3CDTF">2013-04-07T21:21:42Z</dcterms:modified>
</cp:coreProperties>
</file>