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14/04/2013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14/04/2013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14/04/2013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14/04/2013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14/04/2013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14/04/2013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14/04/2013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14/04/2013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14/04/2013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145, </a:t>
            </a:r>
            <a:r>
              <a:rPr lang="es-CO" dirty="0" smtClean="0"/>
              <a:t>abril </a:t>
            </a:r>
            <a:r>
              <a:rPr lang="es-CO" dirty="0" smtClean="0"/>
              <a:t>15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los diplomados en IFRS en Manizales y en Medellín.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</a:t>
            </a:r>
            <a:r>
              <a:rPr lang="es-CO" sz="1800" dirty="0"/>
              <a:t>Derecho Contable (CEDC) continuó el estudio del apéndice B de la International 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err="1"/>
              <a:t>Reporting</a:t>
            </a:r>
            <a:r>
              <a:rPr lang="es-CO" sz="1800" dirty="0"/>
              <a:t> Standard 3 Business </a:t>
            </a:r>
            <a:r>
              <a:rPr lang="es-CO" sz="1800" dirty="0" err="1" smtClean="0"/>
              <a:t>Combinations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67549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390 - Contrapartida 673 a 677 - Registro contable </a:t>
            </a:r>
            <a:r>
              <a:rPr lang="es-CO" sz="1800" dirty="0" smtClean="0"/>
              <a:t>144.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estudió </a:t>
            </a:r>
            <a:r>
              <a:rPr lang="es-CO" sz="1800" dirty="0"/>
              <a:t>las secciones 210 a </a:t>
            </a:r>
            <a:r>
              <a:rPr lang="es-CO" sz="1800" dirty="0" smtClean="0"/>
              <a:t>240 del Código de ética para contadores profesionales.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semanal, los profesores de planta escucharon las propuestas de la Carrera para modificar los procesos de admisión de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 y los horarios de clase.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Avanza la </a:t>
            </a:r>
            <a:r>
              <a:rPr lang="es-CO" sz="1800" dirty="0" smtClean="0"/>
              <a:t>socialización </a:t>
            </a:r>
            <a:r>
              <a:rPr lang="es-CO" sz="1800" dirty="0"/>
              <a:t>del instrumento de medición de la </a:t>
            </a:r>
            <a:r>
              <a:rPr lang="es-CO" sz="1800" dirty="0" smtClean="0"/>
              <a:t>certificación académica </a:t>
            </a:r>
            <a:r>
              <a:rPr lang="es-CO" sz="1800" dirty="0"/>
              <a:t>de </a:t>
            </a:r>
            <a:r>
              <a:rPr lang="es-CO" sz="1800" dirty="0" smtClean="0"/>
              <a:t>ANFECA.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la invitación a participar en el VII Encuentro de Profesores de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reunió por primera vez el comité organizador de la V versión del Foro de Firmas.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28 propuestas se presentaron para atender la convocatoria </a:t>
            </a:r>
            <a:r>
              <a:rPr lang="es-CO" sz="1800" dirty="0"/>
              <a:t>al evento </a:t>
            </a:r>
            <a:r>
              <a:rPr lang="es-CO" sz="1800" dirty="0" smtClean="0"/>
              <a:t>“4 </a:t>
            </a:r>
            <a:r>
              <a:rPr lang="es-CO" sz="1800" dirty="0"/>
              <a:t>años de convergencia contable: resultados, transformaciones y </a:t>
            </a:r>
            <a:r>
              <a:rPr lang="es-CO" sz="1800" dirty="0" smtClean="0"/>
              <a:t>retos”.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han realizado varias reuniones para evaluar el funcionamiento de la especialización en aseguramiento y control interno.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</a:t>
            </a:r>
            <a:r>
              <a:rPr lang="es-CO" sz="1800" dirty="0"/>
              <a:t>profesoras Carolina </a:t>
            </a:r>
            <a:r>
              <a:rPr lang="es-CO" sz="1800" dirty="0" err="1"/>
              <a:t>Malagón</a:t>
            </a:r>
            <a:r>
              <a:rPr lang="es-CO" sz="1800" dirty="0"/>
              <a:t>, Magda Zambrano y Nancy </a:t>
            </a:r>
            <a:r>
              <a:rPr lang="es-CO" sz="1800" dirty="0" smtClean="0"/>
              <a:t>Vargas dictaron </a:t>
            </a:r>
            <a:r>
              <a:rPr lang="es-CO" sz="1800" dirty="0"/>
              <a:t>la charla “La contabilidad Gerencial en empresas de servicios”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el proceso de producción editorial del próximo número de Cuadernos de Contabilidad.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439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Profesores de la unidad de sistemas de información participaron en reuniones de </a:t>
            </a:r>
            <a:r>
              <a:rPr lang="es-CO" sz="1800" dirty="0"/>
              <a:t>los comités de </a:t>
            </a:r>
            <a:r>
              <a:rPr lang="es-CO" sz="1800" dirty="0" smtClean="0"/>
              <a:t>divulgación de reportes financieros </a:t>
            </a:r>
            <a:r>
              <a:rPr lang="es-CO" sz="1800" dirty="0"/>
              <a:t>y contables y </a:t>
            </a:r>
            <a:r>
              <a:rPr lang="es-CO" sz="1800" dirty="0" smtClean="0"/>
              <a:t>sistema documental 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analizando </a:t>
            </a:r>
            <a:r>
              <a:rPr lang="es-CO" sz="1800" dirty="0"/>
              <a:t>el documento P</a:t>
            </a:r>
            <a:r>
              <a:rPr lang="es-CO" sz="1800" dirty="0" smtClean="0"/>
              <a:t>royecto educativo del servicio de formación teológica.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98934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las conversaciones con el ICAEW.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evaluó el desarrollo de la especialización en contabilidad gerencial.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56853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la Universidad Central se reunió la red de cooperación para analizar </a:t>
            </a:r>
            <a:r>
              <a:rPr lang="es-CO" sz="1800" dirty="0"/>
              <a:t>el avance </a:t>
            </a:r>
            <a:r>
              <a:rPr lang="es-CO" sz="1800" dirty="0" smtClean="0"/>
              <a:t>del III </a:t>
            </a:r>
            <a:r>
              <a:rPr lang="es-CO" sz="1800" dirty="0"/>
              <a:t>Encuentro Nacional de Profesores de Contaduría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analiza la posibilidad de ofrecer los programas de </a:t>
            </a:r>
            <a:r>
              <a:rPr lang="es-CO" sz="1800" dirty="0" smtClean="0"/>
              <a:t>educación </a:t>
            </a:r>
            <a:r>
              <a:rPr lang="es-CO" sz="1800" dirty="0"/>
              <a:t>de </a:t>
            </a:r>
            <a:r>
              <a:rPr lang="es-CO" sz="1800" dirty="0" smtClean="0"/>
              <a:t>continua </a:t>
            </a:r>
            <a:r>
              <a:rPr lang="es-CO" sz="1800" dirty="0"/>
              <a:t>del Departamento </a:t>
            </a:r>
            <a:r>
              <a:rPr lang="es-CO" sz="1800" dirty="0" smtClean="0"/>
              <a:t>en </a:t>
            </a:r>
            <a:r>
              <a:rPr lang="es-CO" sz="1800" dirty="0"/>
              <a:t>países </a:t>
            </a:r>
            <a:r>
              <a:rPr lang="es-CO" sz="1800" dirty="0" smtClean="0"/>
              <a:t>centroamericanos.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36328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5798</TotalTime>
  <Words>357</Words>
  <Application>Microsoft Office PowerPoint</Application>
  <PresentationFormat>On-screen Show (4:3)</PresentationFormat>
  <Paragraphs>39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1508</cp:revision>
  <dcterms:created xsi:type="dcterms:W3CDTF">2010-02-05T13:43:46Z</dcterms:created>
  <dcterms:modified xsi:type="dcterms:W3CDTF">2013-04-14T23:20:37Z</dcterms:modified>
</cp:coreProperties>
</file>