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7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21/04/2013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21/04/2013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21/04/2013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21/04/2013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21/04/2013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21/04/2013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21/04/2013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21/04/2013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21/04/2013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21/04/2013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21/04/2013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21/04/2013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21/04/2013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146, </a:t>
            </a:r>
            <a:r>
              <a:rPr lang="es-CO" dirty="0" smtClean="0"/>
              <a:t>abril </a:t>
            </a:r>
            <a:r>
              <a:rPr lang="es-CO" dirty="0" smtClean="0"/>
              <a:t>22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391 - Contrapartida 678 - Registro contable </a:t>
            </a:r>
            <a:r>
              <a:rPr lang="es-CO" sz="1800" dirty="0" smtClean="0"/>
              <a:t>145.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Profesores de la unidad de aseguramiento de </a:t>
            </a:r>
            <a:r>
              <a:rPr lang="es-CO" sz="1800" dirty="0"/>
              <a:t>información participaron en el </a:t>
            </a:r>
            <a:r>
              <a:rPr lang="es-CO" sz="1800" dirty="0" err="1"/>
              <a:t>Kumo</a:t>
            </a:r>
            <a:r>
              <a:rPr lang="es-CO" sz="1800" dirty="0"/>
              <a:t> Cloud </a:t>
            </a:r>
            <a:r>
              <a:rPr lang="es-CO" sz="1800" dirty="0" smtClean="0"/>
              <a:t>Day.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designaron los profesores que actuarán como consejeros de los estudiantes en prueba académica.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Para estudiar cómo mejorar su docencia, se reunieron los profesores de aseguramiento financiero.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departamento, la unidad de aseguramiento y la especialización en revisoría fiscal se reunieron para evaluar el desempeño de ésta.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teoría del aseguramiento trabajaron en ajustar la bibliografía de su asignatura.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Normas Internacionales de Contabilidad para el Sector Público (GENICSP) se reunió para analizar la IPSAS 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avanzar en sus tareas comunes, se reunieron los profesores de la unidad de impuestos.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</a:t>
            </a:r>
            <a:r>
              <a:rPr lang="es-CO" sz="1800" dirty="0" smtClean="0"/>
              <a:t>s de la unidad de investigación avanzaron en el plan de actividades previstas para el presente año.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culminó el análisis del capítulo sobre el marco de trabajo conceptual.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4395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Marcos </a:t>
            </a:r>
            <a:r>
              <a:rPr lang="es-CO" sz="1800" dirty="0"/>
              <a:t>Valderrama participó en la conferencia IFRS para </a:t>
            </a:r>
            <a:r>
              <a:rPr lang="es-CO" sz="1800" dirty="0" smtClean="0"/>
              <a:t>Latinoamérica que se llevó </a:t>
            </a:r>
            <a:r>
              <a:rPr lang="es-CO" sz="1800" dirty="0"/>
              <a:t>a cabo los </a:t>
            </a:r>
            <a:r>
              <a:rPr lang="es-CO" sz="1800" dirty="0" smtClean="0"/>
              <a:t>días </a:t>
            </a:r>
            <a:r>
              <a:rPr lang="es-CO" sz="1800" dirty="0"/>
              <a:t>15 y 16 de abril de 2013, </a:t>
            </a:r>
            <a:r>
              <a:rPr lang="es-CO" sz="1800" dirty="0" smtClean="0"/>
              <a:t>en </a:t>
            </a:r>
            <a:r>
              <a:rPr lang="es-CO" sz="1800" dirty="0"/>
              <a:t>la ciudad de Sao Paulo, </a:t>
            </a:r>
            <a:r>
              <a:rPr lang="es-CO" sz="1800" dirty="0" smtClean="0"/>
              <a:t>Brasil.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 </a:t>
            </a:r>
            <a:r>
              <a:rPr lang="es-CO" sz="1800" dirty="0" smtClean="0"/>
              <a:t>la </a:t>
            </a:r>
            <a:r>
              <a:rPr lang="es-CO" sz="1800" dirty="0"/>
              <a:t>organización del 1er Congreso de Auditoría </a:t>
            </a:r>
            <a:r>
              <a:rPr lang="es-CO" sz="1800" dirty="0" smtClean="0"/>
              <a:t>Forense.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98934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está trabajando en la programación del </a:t>
            </a:r>
            <a:r>
              <a:rPr lang="es-CO" sz="1800" dirty="0" smtClean="0"/>
              <a:t>diplomado </a:t>
            </a:r>
            <a:r>
              <a:rPr lang="es-CO" sz="1800" dirty="0"/>
              <a:t>en </a:t>
            </a:r>
            <a:r>
              <a:rPr lang="es-CO" sz="1800" dirty="0" smtClean="0"/>
              <a:t>normas internacionales </a:t>
            </a:r>
            <a:r>
              <a:rPr lang="es-CO" sz="1800" dirty="0"/>
              <a:t>de </a:t>
            </a:r>
            <a:r>
              <a:rPr lang="es-CO" sz="1800" dirty="0" smtClean="0"/>
              <a:t>auditoria  </a:t>
            </a:r>
            <a:r>
              <a:rPr lang="es-CO" sz="1800" dirty="0"/>
              <a:t>que se realizará en diferentes </a:t>
            </a:r>
            <a:r>
              <a:rPr lang="es-CO" sz="1800" dirty="0" smtClean="0"/>
              <a:t>ciudades.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profesora Martha Liliana </a:t>
            </a:r>
            <a:r>
              <a:rPr lang="es-CO" sz="1800" dirty="0"/>
              <a:t>Arias participó en el </a:t>
            </a:r>
            <a:r>
              <a:rPr lang="es-CO" sz="1800" dirty="0" smtClean="0"/>
              <a:t>taller sobre construcción de preguntas para el examen de estado de calidad de la educación superior Saber </a:t>
            </a:r>
            <a:r>
              <a:rPr lang="es-CO" sz="1800" dirty="0"/>
              <a:t>P</a:t>
            </a:r>
            <a:r>
              <a:rPr lang="es-CO" sz="1800" dirty="0" smtClean="0"/>
              <a:t>ro (2013 - 1).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56853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contadores </a:t>
            </a:r>
            <a:r>
              <a:rPr lang="es-CO" sz="1800" dirty="0"/>
              <a:t>públicos javerianos Ricardo Vásquez Bernal y Wilmar Franco </a:t>
            </a:r>
            <a:r>
              <a:rPr lang="es-CO" sz="1800" dirty="0" err="1" smtClean="0"/>
              <a:t>Franco</a:t>
            </a:r>
            <a:r>
              <a:rPr lang="es-CO" sz="1800" dirty="0" smtClean="0"/>
              <a:t> escribieron </a:t>
            </a:r>
            <a:r>
              <a:rPr lang="es-CO" sz="1800" dirty="0"/>
              <a:t>el libro El ABC de las </a:t>
            </a:r>
            <a:r>
              <a:rPr lang="es-CO" sz="1800" dirty="0" smtClean="0"/>
              <a:t>NIIF, publicado por </a:t>
            </a:r>
            <a:r>
              <a:rPr lang="es-CO" sz="1800" dirty="0" err="1" smtClean="0"/>
              <a:t>Legis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Carrera divulgó una nueva propuesta de horario para los estudiantes de la jornada diurna.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36328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5864</TotalTime>
  <Words>337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1530</cp:revision>
  <dcterms:created xsi:type="dcterms:W3CDTF">2010-02-05T13:43:46Z</dcterms:created>
  <dcterms:modified xsi:type="dcterms:W3CDTF">2013-04-21T21:50:01Z</dcterms:modified>
</cp:coreProperties>
</file>