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942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06/05/2013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06/05/2013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06/05/2013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06/05/2013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06/05/2013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06/05/2013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06/05/2013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06/05/2013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06/05/2013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06/05/2013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148, mayo 6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393 - Contrapartida 685 a 687 - Registro contable </a:t>
            </a:r>
            <a:r>
              <a:rPr lang="es-CO" sz="1800" dirty="0" smtClean="0"/>
              <a:t>147.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los trabajos para participar en el Encuentro nacional de profesores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expidió el Acuerdo N</a:t>
            </a:r>
            <a:r>
              <a:rPr lang="es-CO" sz="1800" dirty="0" smtClean="0"/>
              <a:t>° </a:t>
            </a:r>
            <a:r>
              <a:rPr lang="es-CO" sz="1800" dirty="0"/>
              <a:t>576 del 26 de abril de 2013, por el cual se adopta una nueva formulación de la Misión de la Pontificia Universidad </a:t>
            </a:r>
            <a:r>
              <a:rPr lang="es-CO" sz="1800" dirty="0" smtClean="0"/>
              <a:t>Javeriana.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</a:t>
            </a:r>
            <a:r>
              <a:rPr lang="es-CO" sz="1800" dirty="0"/>
              <a:t>i</a:t>
            </a:r>
            <a:r>
              <a:rPr lang="es-CO" sz="1800" dirty="0" smtClean="0"/>
              <a:t>nternacional (GECI) inició su reflexión sobre los cambios contables y la corrección de errores.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divulgaron las estadísticas de estudiantes que cursan dos o más programas académicos de </a:t>
            </a:r>
            <a:r>
              <a:rPr lang="es-CO" sz="1800" dirty="0" smtClean="0"/>
              <a:t>pregrado.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adoptó un </a:t>
            </a:r>
            <a:r>
              <a:rPr lang="es-CO" sz="1800" dirty="0" smtClean="0"/>
              <a:t>nuevo </a:t>
            </a:r>
            <a:r>
              <a:rPr lang="es-CO" sz="1800" dirty="0"/>
              <a:t>diseño del carné de la </a:t>
            </a:r>
            <a:r>
              <a:rPr lang="es-CO" sz="1800" dirty="0" smtClean="0"/>
              <a:t>Universidad.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Profesores de la Unidad de sistemas de información participaron </a:t>
            </a:r>
            <a:r>
              <a:rPr lang="es-CO" sz="1800" dirty="0"/>
              <a:t>en reuniones del Comité del sistema documental </a:t>
            </a:r>
            <a:r>
              <a:rPr lang="es-CO" sz="1800" dirty="0" smtClean="0"/>
              <a:t>contable.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la Feria de </a:t>
            </a:r>
            <a:r>
              <a:rPr lang="es-CO" sz="1800" dirty="0" smtClean="0"/>
              <a:t>liderazgo javeriano</a:t>
            </a:r>
            <a:r>
              <a:rPr lang="es-CO" sz="1800" dirty="0"/>
              <a:t>, se presentaron las experiencias del Consultorio </a:t>
            </a:r>
            <a:r>
              <a:rPr lang="es-CO" sz="1800" dirty="0" smtClean="0"/>
              <a:t>contable </a:t>
            </a:r>
            <a:r>
              <a:rPr lang="es-CO" sz="1800" dirty="0"/>
              <a:t>y el Grupo de estudiantes </a:t>
            </a:r>
            <a:r>
              <a:rPr lang="es-CO" sz="1800" dirty="0" err="1" smtClean="0"/>
              <a:t>Gesco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Inició el C</a:t>
            </a:r>
            <a:r>
              <a:rPr lang="es-CO" sz="1800" dirty="0" smtClean="0"/>
              <a:t>urso de actualización en prevención de lavado de activos y financiación del terrorismo, </a:t>
            </a:r>
            <a:r>
              <a:rPr lang="es-CO" sz="1800" dirty="0"/>
              <a:t>propuesto por el </a:t>
            </a:r>
            <a:r>
              <a:rPr lang="es-CO" sz="1800" dirty="0" smtClean="0"/>
              <a:t>CIJAF.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Desde </a:t>
            </a:r>
            <a:r>
              <a:rPr lang="es-CO" sz="1800" dirty="0"/>
              <a:t>el 1 de </a:t>
            </a:r>
            <a:r>
              <a:rPr lang="es-CO" sz="1800" dirty="0" smtClean="0"/>
              <a:t>mayo ingresó </a:t>
            </a:r>
            <a:r>
              <a:rPr lang="es-CO" sz="1800" dirty="0"/>
              <a:t>a la planta de </a:t>
            </a:r>
            <a:r>
              <a:rPr lang="es-CO" sz="1800" dirty="0" smtClean="0"/>
              <a:t>profesores </a:t>
            </a:r>
            <a:r>
              <a:rPr lang="es-CO" sz="1800" dirty="0"/>
              <a:t>la Contadora </a:t>
            </a:r>
            <a:r>
              <a:rPr lang="es-CO" sz="1800" dirty="0" smtClean="0"/>
              <a:t>pública javeriana </a:t>
            </a:r>
            <a:r>
              <a:rPr lang="es-CO" sz="1800" dirty="0"/>
              <a:t>Luz Eneida Moreno </a:t>
            </a:r>
            <a:r>
              <a:rPr lang="es-CO" sz="1800" dirty="0" smtClean="0"/>
              <a:t>Mahecha.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14395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los profesores Carlos Humberto Bulla Rodríguez, Magda </a:t>
            </a:r>
            <a:r>
              <a:rPr lang="es-CO" sz="1800" dirty="0" err="1"/>
              <a:t>Nury</a:t>
            </a:r>
            <a:r>
              <a:rPr lang="es-CO" sz="1800" dirty="0"/>
              <a:t> Zambrano Diaz y Rosa Catalina Sarmiento </a:t>
            </a:r>
            <a:r>
              <a:rPr lang="es-CO" sz="1800" dirty="0" smtClean="0"/>
              <a:t>Rodríguez dictaron </a:t>
            </a:r>
            <a:r>
              <a:rPr lang="es-CO" sz="1800" dirty="0"/>
              <a:t>la conferencia Mitos, verdades y </a:t>
            </a:r>
            <a:r>
              <a:rPr lang="es-CO" sz="1800" dirty="0" smtClean="0"/>
              <a:t>retos de </a:t>
            </a:r>
            <a:r>
              <a:rPr lang="es-CO" sz="1800" dirty="0"/>
              <a:t>la contabilidad gerencial en el sector </a:t>
            </a:r>
            <a:r>
              <a:rPr lang="es-CO" sz="1800" dirty="0" smtClean="0"/>
              <a:t>hotelero.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analizando el impacto del nuevo reglamento en el desempeño académico de los estudiantes.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98934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5965</TotalTime>
  <Words>269</Words>
  <Application>Microsoft Office PowerPoint</Application>
  <PresentationFormat>Presentación en pantalla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Hebego</cp:lastModifiedBy>
  <cp:revision>1560</cp:revision>
  <dcterms:created xsi:type="dcterms:W3CDTF">2010-02-05T13:43:46Z</dcterms:created>
  <dcterms:modified xsi:type="dcterms:W3CDTF">2013-05-06T19:03:29Z</dcterms:modified>
</cp:coreProperties>
</file>