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13/05/2013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13/05/2013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13/05/2013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13/05/2013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13/05/2013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13/05/2013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13/05/2013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13/05/2013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13/05/2013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149, </a:t>
            </a:r>
            <a:r>
              <a:rPr lang="es-CO" dirty="0" smtClean="0"/>
              <a:t>mayo </a:t>
            </a:r>
            <a:r>
              <a:rPr lang="es-CO" dirty="0" smtClean="0"/>
              <a:t>14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394 - Contrapartida 688 a 691 - Registro contable </a:t>
            </a:r>
            <a:r>
              <a:rPr lang="es-CO" sz="1800" dirty="0" smtClean="0"/>
              <a:t>148.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</a:t>
            </a:r>
            <a:r>
              <a:rPr lang="es-CO" sz="1800" dirty="0"/>
              <a:t>) analizó las </a:t>
            </a:r>
            <a:r>
              <a:rPr lang="es-CO" sz="1800" dirty="0" smtClean="0"/>
              <a:t>secciones </a:t>
            </a:r>
            <a:r>
              <a:rPr lang="es-CO" sz="1800" dirty="0"/>
              <a:t>290.25 a 290.115 </a:t>
            </a:r>
            <a:r>
              <a:rPr lang="es-CO" sz="1800" dirty="0" smtClean="0"/>
              <a:t>del Código de ética para contadores profesionales.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abordó las modificaciones que la NIIF 3 introdujo a otras normas de información financiera.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financiera internacional (GECFI) avanzó en su estudio sobre Propiedad, planta y equipo.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comité organizador de la V versión del Foro de Firmas trabajó en la concreción de la agenda del evento.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Hernando Bermúdez Gómez continuó apoyando al comité técnico contable del ICDT.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5994</TotalTime>
  <Words>136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1569</cp:revision>
  <dcterms:created xsi:type="dcterms:W3CDTF">2010-02-05T13:43:46Z</dcterms:created>
  <dcterms:modified xsi:type="dcterms:W3CDTF">2013-05-13T21:33:27Z</dcterms:modified>
</cp:coreProperties>
</file>