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20/05/2013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20/05/2013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20/05/2013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20/05/2013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20/05/2013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20/05/2013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20/05/2013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20/05/2013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20/05/2013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150, </a:t>
            </a:r>
            <a:r>
              <a:rPr lang="es-CO" dirty="0" smtClean="0"/>
              <a:t>mayo </a:t>
            </a:r>
            <a:r>
              <a:rPr lang="es-CO" dirty="0" smtClean="0"/>
              <a:t>20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</a:t>
            </a:r>
            <a:r>
              <a:rPr lang="es-CO" sz="1800" dirty="0" smtClean="0"/>
              <a:t>los profesores Nelson </a:t>
            </a:r>
            <a:r>
              <a:rPr lang="es-CO" sz="1800" dirty="0"/>
              <a:t>Javier Dueñas Gil, Alba Rocío Carvajal Sandoval y Carolina Malagón </a:t>
            </a:r>
            <a:r>
              <a:rPr lang="es-CO" sz="1800" dirty="0" smtClean="0"/>
              <a:t>Robayo pronunciaron </a:t>
            </a:r>
            <a:r>
              <a:rPr lang="es-CO" sz="1800" dirty="0"/>
              <a:t>la conferencia Formación para la investigación o investigación </a:t>
            </a:r>
            <a:r>
              <a:rPr lang="es-CO" sz="1800" dirty="0" smtClean="0"/>
              <a:t>formativa.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considerando </a:t>
            </a:r>
            <a:r>
              <a:rPr lang="es-CO" sz="1800" dirty="0"/>
              <a:t>la vinculación a AECA y a </a:t>
            </a:r>
            <a:r>
              <a:rPr lang="es-CO" sz="1800" dirty="0" err="1" smtClean="0"/>
              <a:t>AICOgestion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00503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395 - Contrapartida 692 - Registro contable </a:t>
            </a:r>
            <a:r>
              <a:rPr lang="es-CO" sz="1800" dirty="0" smtClean="0"/>
              <a:t>149.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el VII Encuentro de profesores de revisoría fiscal, organizado por la Red para la formación en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En el VII Encuentro de profesores de revisoría </a:t>
            </a:r>
            <a:r>
              <a:rPr lang="es-CO" sz="1800" dirty="0" smtClean="0"/>
              <a:t>fiscal, el profesor Hernando Bermúdez Gómez pronunció </a:t>
            </a:r>
            <a:r>
              <a:rPr lang="es-CO" sz="1800" dirty="0"/>
              <a:t>la conferencia Ideas para la modernización de los derechos de los revisores </a:t>
            </a:r>
            <a:r>
              <a:rPr lang="es-CO" sz="1800" dirty="0" smtClean="0"/>
              <a:t>fiscales.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(GECI) avanzó en la reflexión sobre los cambios de políticas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el 4  de junio próximo se invitó a participar en </a:t>
            </a:r>
            <a:r>
              <a:rPr lang="es-CO" sz="1800" dirty="0"/>
              <a:t>la jornada Contabilidad para </a:t>
            </a:r>
            <a:r>
              <a:rPr lang="es-CO" sz="1800" dirty="0" smtClean="0"/>
              <a:t>microempresas </a:t>
            </a:r>
            <a:r>
              <a:rPr lang="es-CO" sz="1800" dirty="0"/>
              <a:t>en </a:t>
            </a:r>
            <a:r>
              <a:rPr lang="es-CO" sz="1800" dirty="0" smtClean="0"/>
              <a:t>Colombia.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Consejo de la Facultad se ocupó </a:t>
            </a:r>
            <a:r>
              <a:rPr lang="es-CO" sz="1800" dirty="0"/>
              <a:t>del tema </a:t>
            </a:r>
            <a:r>
              <a:rPr lang="es-CO" sz="1800" dirty="0" smtClean="0"/>
              <a:t>Planeación </a:t>
            </a:r>
            <a:r>
              <a:rPr lang="es-CO" sz="1800" dirty="0"/>
              <a:t>Universitaria 2007-2016: retroalimentación y ajuste de las metas de la </a:t>
            </a:r>
            <a:r>
              <a:rPr lang="es-CO" sz="1800" dirty="0" smtClean="0"/>
              <a:t>Facultad.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dirty="0" smtClean="0"/>
              <a:t>revisó la </a:t>
            </a:r>
            <a:r>
              <a:rPr lang="es-CO" sz="1800" dirty="0"/>
              <a:t>ejecución presupuestal del primer trimestre de </a:t>
            </a:r>
            <a:r>
              <a:rPr lang="es-CO" sz="1800" dirty="0" smtClean="0"/>
              <a:t>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el III </a:t>
            </a:r>
            <a:r>
              <a:rPr lang="es-CO" sz="1800" dirty="0"/>
              <a:t>Encuentro Nacional de Profesores de Contaduría Pública en la ciudad de </a:t>
            </a:r>
            <a:r>
              <a:rPr lang="es-CO" sz="1800" dirty="0" smtClean="0"/>
              <a:t>Cali.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III Encuentro Nacional de Profesores de Contaduría Pública, el profesor </a:t>
            </a:r>
            <a:r>
              <a:rPr lang="es-CO" sz="1800" dirty="0" smtClean="0"/>
              <a:t> Jaime </a:t>
            </a:r>
            <a:r>
              <a:rPr lang="es-CO" sz="1800" dirty="0"/>
              <a:t>Vargas </a:t>
            </a:r>
            <a:r>
              <a:rPr lang="es-CO" sz="1800" dirty="0" smtClean="0"/>
              <a:t>Vives presentó </a:t>
            </a:r>
            <a:r>
              <a:rPr lang="es-CO" sz="1800" dirty="0"/>
              <a:t>la ponencia Innovación conceptual y profundización sobre uno de los planteamientos centrales de la </a:t>
            </a:r>
            <a:r>
              <a:rPr lang="es-CO" sz="1800" dirty="0" smtClean="0"/>
              <a:t>gerencia moderna </a:t>
            </a:r>
            <a:r>
              <a:rPr lang="es-CO" sz="1800" dirty="0"/>
              <a:t>del </a:t>
            </a:r>
            <a:r>
              <a:rPr lang="es-CO" sz="1800" dirty="0" smtClean="0"/>
              <a:t>riesgo.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III Encuentro Nacional de Profesores de Contaduría Pública, el profesor  </a:t>
            </a:r>
            <a:r>
              <a:rPr lang="es-CO" sz="1800" dirty="0" smtClean="0"/>
              <a:t>Gabriel </a:t>
            </a:r>
            <a:r>
              <a:rPr lang="es-CO" sz="1800" dirty="0"/>
              <a:t>Rueda Delgado </a:t>
            </a:r>
            <a:r>
              <a:rPr lang="es-CO" sz="1800" dirty="0" smtClean="0"/>
              <a:t> </a:t>
            </a:r>
            <a:r>
              <a:rPr lang="es-CO" sz="1800" dirty="0"/>
              <a:t>presentó la ponencia La enseñanza de lo internacional y la globalización en la contabilidad: ¿la única respuesta es la convergencia?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229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III Encuentro Nacional de Profesores de Contaduría Pública, el profesor  </a:t>
            </a:r>
            <a:r>
              <a:rPr lang="es-CO" sz="1800" dirty="0" err="1" smtClean="0"/>
              <a:t>Khadyd</a:t>
            </a:r>
            <a:r>
              <a:rPr lang="es-CO" sz="1800" dirty="0" smtClean="0"/>
              <a:t> </a:t>
            </a:r>
            <a:r>
              <a:rPr lang="es-CO" sz="1800" dirty="0"/>
              <a:t>Arciria Garrido presentó la ponencia Implicaciones del XBRL en la formación del contador público en </a:t>
            </a:r>
            <a:r>
              <a:rPr lang="es-CO" sz="1800" dirty="0" smtClean="0"/>
              <a:t>Colombia.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del Convenio de Cooperación Académica acordaron que el IV encuentro de profesores de contaduría pública se realizará en la ciudad de Medellín.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96097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constituyó  RECOGES, la Red Colombiana de Costos y </a:t>
            </a:r>
            <a:r>
              <a:rPr lang="es-CO" sz="1800" dirty="0" smtClean="0"/>
              <a:t>Gestión. Universidades fundadoras: </a:t>
            </a:r>
            <a:r>
              <a:rPr lang="es-CO" sz="1800" dirty="0"/>
              <a:t>Pontificia Universidad Javeriana Bogota, Pontificia Universidad Javeriana Cali, Universidad de </a:t>
            </a:r>
            <a:r>
              <a:rPr lang="es-CO" sz="1800" dirty="0" smtClean="0"/>
              <a:t>Antioquia </a:t>
            </a:r>
            <a:r>
              <a:rPr lang="es-CO" sz="1800" dirty="0"/>
              <a:t>y Universidad EAFIT.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día sábado 18 de Mayo se </a:t>
            </a:r>
            <a:r>
              <a:rPr lang="es-CO" sz="1800" dirty="0" smtClean="0"/>
              <a:t>realizó la 4ª. </a:t>
            </a:r>
            <a:r>
              <a:rPr lang="es-CO" sz="1800" dirty="0"/>
              <a:t>Feria Empresarial del área de Contabilidad Gerencial, frente al HUSI, </a:t>
            </a:r>
            <a:r>
              <a:rPr lang="es-CO" sz="1800" dirty="0" smtClean="0"/>
              <a:t>carpa </a:t>
            </a:r>
            <a:r>
              <a:rPr lang="es-CO" sz="1800" dirty="0"/>
              <a:t>para 70 mesas de </a:t>
            </a:r>
            <a:r>
              <a:rPr lang="es-CO" sz="1800" dirty="0" smtClean="0"/>
              <a:t>exposición.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38123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Ingresó </a:t>
            </a:r>
            <a:r>
              <a:rPr lang="es-CO" sz="1800" dirty="0"/>
              <a:t>a la </a:t>
            </a:r>
            <a:r>
              <a:rPr lang="es-CO" sz="1800" dirty="0" smtClean="0"/>
              <a:t>planta </a:t>
            </a:r>
            <a:r>
              <a:rPr lang="es-CO" sz="1800" dirty="0"/>
              <a:t>de </a:t>
            </a:r>
            <a:r>
              <a:rPr lang="es-CO" sz="1800" dirty="0" smtClean="0"/>
              <a:t>profesores </a:t>
            </a:r>
            <a:r>
              <a:rPr lang="es-CO" sz="1800" dirty="0"/>
              <a:t>del </a:t>
            </a:r>
            <a:r>
              <a:rPr lang="es-CO" sz="1800" dirty="0" smtClean="0"/>
              <a:t>Departamento </a:t>
            </a:r>
            <a:r>
              <a:rPr lang="es-CO" sz="1800" dirty="0"/>
              <a:t>la profesora Alba Rocío Carvajal </a:t>
            </a:r>
            <a:r>
              <a:rPr lang="es-CO" sz="1800" dirty="0" smtClean="0"/>
              <a:t>Sandoval quien colaborará </a:t>
            </a:r>
            <a:r>
              <a:rPr lang="es-CO" sz="1800" dirty="0"/>
              <a:t>principalmente en la Unidad de Contabilidad </a:t>
            </a:r>
            <a:r>
              <a:rPr lang="es-CO" sz="1800" dirty="0" smtClean="0"/>
              <a:t>Financiera.</a:t>
            </a:r>
          </a:p>
          <a:p>
            <a:r>
              <a:rPr lang="es-CO" sz="1800" dirty="0" smtClean="0"/>
              <a:t>También ingresó Luz Eneida Moreno Mahecha, doctorada en responsabilidad social.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</a:t>
            </a:r>
            <a:r>
              <a:rPr lang="es-CO" sz="1800" dirty="0"/>
              <a:t>Diplomado IFRS en la ciudad de Ipiales, </a:t>
            </a:r>
            <a:r>
              <a:rPr lang="es-CO" sz="1800" dirty="0" smtClean="0"/>
              <a:t>el segundo </a:t>
            </a:r>
            <a:r>
              <a:rPr lang="es-CO" sz="1800" dirty="0"/>
              <a:t>grupo en Manizales y </a:t>
            </a:r>
            <a:r>
              <a:rPr lang="es-CO" sz="1800" dirty="0" smtClean="0"/>
              <a:t>el primero </a:t>
            </a:r>
            <a:r>
              <a:rPr lang="es-CO" sz="1800" dirty="0"/>
              <a:t>en </a:t>
            </a:r>
            <a:r>
              <a:rPr lang="es-CO" sz="1800" dirty="0" smtClean="0"/>
              <a:t>Neiva.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717371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6034</TotalTime>
  <Words>476</Words>
  <Application>Microsoft Office PowerPoint</Application>
  <PresentationFormat>Presentación en pantalla (4:3)</PresentationFormat>
  <Paragraphs>40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1579</cp:revision>
  <dcterms:created xsi:type="dcterms:W3CDTF">2010-02-05T13:43:46Z</dcterms:created>
  <dcterms:modified xsi:type="dcterms:W3CDTF">2013-05-20T18:54:50Z</dcterms:modified>
</cp:coreProperties>
</file>