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1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26/05/2013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26/05/2013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26/05/2013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26/05/2013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26/05/2013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26/05/2013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26/05/2013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26/05/2013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26/05/2013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151, </a:t>
            </a:r>
            <a:r>
              <a:rPr lang="es-CO" dirty="0" smtClean="0"/>
              <a:t>mayo </a:t>
            </a:r>
            <a:r>
              <a:rPr lang="es-CO" dirty="0" smtClean="0"/>
              <a:t>27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396 - Contrapartida 693 a 697 - Registro contable </a:t>
            </a:r>
            <a:r>
              <a:rPr lang="es-CO" sz="1800" dirty="0" smtClean="0"/>
              <a:t>150.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Venció el plazo de entrega de los ensayos para participar en el próximo congreso de estudiantes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volvió a reunir el comité organizador del la V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Nuevamente deliberaron los profesores que están preparando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inició la reflexión sobre los fundamentos de las conclusiones de la IFRS 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actualizar la colección bibliográfica trabajaron los profesores de la Unidad de Aseguramiento.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intercambiaron ideas sobre el proceso de admisión de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,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avanzó en su análisis sobre el principio de independencia a la luz del Código de ética para contadores profesionales.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sobre contabilidad financiera internacional (GECFI) continuó  analizando </a:t>
            </a:r>
            <a:r>
              <a:rPr lang="es-CO" sz="1800" dirty="0"/>
              <a:t>el tema </a:t>
            </a:r>
            <a:r>
              <a:rPr lang="es-CO" sz="1800" dirty="0" smtClean="0"/>
              <a:t>propiedad planta </a:t>
            </a:r>
            <a:r>
              <a:rPr lang="es-CO" sz="1800" dirty="0"/>
              <a:t>y </a:t>
            </a:r>
            <a:r>
              <a:rPr lang="es-CO" sz="1800" dirty="0" smtClean="0"/>
              <a:t>equipo.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reunió el comité de trabajos de grado para analizar las propuestas de Oscar Fernando Mayorga y de Ana María Alarcón.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2349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realizaron las entrevistas de admisión para la especialización de aseguramiento y control interno.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realizaron las entrevistas de admisión para la especialización </a:t>
            </a:r>
            <a:r>
              <a:rPr lang="es-CO" sz="1800"/>
              <a:t>de </a:t>
            </a:r>
            <a:r>
              <a:rPr lang="es-CO" sz="1800" smtClean="0"/>
              <a:t>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05935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6061</TotalTime>
  <Words>239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1591</cp:revision>
  <dcterms:created xsi:type="dcterms:W3CDTF">2010-02-05T13:43:46Z</dcterms:created>
  <dcterms:modified xsi:type="dcterms:W3CDTF">2013-05-26T23:28:09Z</dcterms:modified>
</cp:coreProperties>
</file>