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16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09/06/2013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09/06/2013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09/06/2013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09/06/2013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09/06/2013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09/06/2013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09/06/2013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09/06/2013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09/06/2013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09/06/2013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09/06/2013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09/06/2013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09/06/2013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152, junio 11 de </a:t>
            </a:r>
            <a:r>
              <a:rPr lang="es-CO" dirty="0" smtClean="0"/>
              <a:t>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continuó su reflexión sobre los cambios en las políticas contables, las estimaciones y el tratamiento de errores.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Vicerrectoría de </a:t>
            </a:r>
            <a:r>
              <a:rPr lang="es-CO" sz="1800" dirty="0"/>
              <a:t>Investigación divulgó la </a:t>
            </a:r>
            <a:r>
              <a:rPr lang="es-CO" sz="1800" dirty="0" smtClean="0"/>
              <a:t>convocatoria </a:t>
            </a:r>
            <a:r>
              <a:rPr lang="es-CO" sz="1800" dirty="0"/>
              <a:t>No. 009 del presente año destinada a apoyar al programa </a:t>
            </a:r>
            <a:r>
              <a:rPr lang="es-CO" sz="1800" dirty="0" err="1" smtClean="0"/>
              <a:t>Suyusama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137339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397 - Contrapartida 698 a 708 - Registro contable </a:t>
            </a:r>
            <a:r>
              <a:rPr lang="es-CO" sz="1800" dirty="0" smtClean="0"/>
              <a:t>151.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</a:t>
            </a:r>
            <a:r>
              <a:rPr lang="es-CO" sz="1800" dirty="0"/>
              <a:t>el profesor Néstor Orlando Velandia Sosa disertó sobre La auditoría de sistemas como apoyo a la revisoría </a:t>
            </a:r>
            <a:r>
              <a:rPr lang="es-CO" sz="1800" dirty="0" smtClean="0"/>
              <a:t>fiscal.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Con éxito se llevó </a:t>
            </a:r>
            <a:r>
              <a:rPr lang="es-CO" sz="1800" dirty="0"/>
              <a:t>a cabo la Jornada de estudio La contabilidad para las microempresas en </a:t>
            </a:r>
            <a:r>
              <a:rPr lang="es-CO" sz="1800" dirty="0" smtClean="0"/>
              <a:t>Colombia.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conformó el pedido de bibliografía contra el presupuesto del año 2013.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reunió nuevamente el comité organizador de la V versión del Foro de Firmas.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Culminó el período académico 1310.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Avanzan los trabajos para modernizar el plan de estudios de la Especialización en revisoría fiscal.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llevaron a cabo las entrevistas de los aspirantes a ingresar a la Carrera de contaduría pública.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cuerpo de profesores de la Especialización en aseguramiento y control interno ha estado preparándose para el período académico 1330.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Comisión del área cont</a:t>
            </a:r>
            <a:r>
              <a:rPr lang="es-CO" sz="1800" dirty="0" smtClean="0"/>
              <a:t>able reflexionó sobre el comportamiento de las admisiones para el período 1330.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023492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Durante el año 2012, la </a:t>
            </a:r>
            <a:r>
              <a:rPr lang="es-CO" sz="1800" dirty="0" smtClean="0"/>
              <a:t>Carrera </a:t>
            </a:r>
            <a:r>
              <a:rPr lang="es-CO" sz="1800" dirty="0"/>
              <a:t>de </a:t>
            </a:r>
            <a:r>
              <a:rPr lang="es-CO" sz="1800" dirty="0" smtClean="0"/>
              <a:t>contaduría pública </a:t>
            </a:r>
            <a:r>
              <a:rPr lang="es-CO" sz="1800" dirty="0"/>
              <a:t>participó </a:t>
            </a:r>
            <a:r>
              <a:rPr lang="es-CO" sz="1800" dirty="0" smtClean="0"/>
              <a:t>a través de 45 </a:t>
            </a:r>
            <a:r>
              <a:rPr lang="es-CO" sz="1800" dirty="0"/>
              <a:t>estudiantes con 3240 horas de </a:t>
            </a:r>
            <a:r>
              <a:rPr lang="es-CO" sz="1800" dirty="0" smtClean="0"/>
              <a:t>trabajo apoyando las fundaciones que trabajan con el Banco </a:t>
            </a:r>
            <a:r>
              <a:rPr lang="es-CO" sz="1800" dirty="0" err="1" smtClean="0"/>
              <a:t>Arquidiocesano</a:t>
            </a:r>
            <a:r>
              <a:rPr lang="es-CO" sz="1800" dirty="0" smtClean="0"/>
              <a:t> de Alimentos.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Para mejorar su servicio, se migró la herramienta </a:t>
            </a:r>
            <a:r>
              <a:rPr lang="es-CO" sz="1800" dirty="0" err="1" smtClean="0"/>
              <a:t>Kraken</a:t>
            </a:r>
            <a:r>
              <a:rPr lang="es-CO" sz="1800" dirty="0" smtClean="0"/>
              <a:t> al centro de cómputo.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059357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avanzó en su reflexión sobre los fundamentos de las conclusiones de la NIIF 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dio a conocer la convocatoria para los números 36 y 37 de Cuadernos de Contabilidad.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954127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última reunión plenaria del período académico 1310, los profesores del Departamento de ciencias contables escucharon el informe sobre las ejecutorias de las distintas unidades que lo componen.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graduaron 39 nuevos contadores públicos.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394618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6108</TotalTime>
  <Words>367</Words>
  <Application>Microsoft Office PowerPoint</Application>
  <PresentationFormat>On-screen Show (4:3)</PresentationFormat>
  <Paragraphs>39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1613</cp:revision>
  <dcterms:created xsi:type="dcterms:W3CDTF">2010-02-05T13:43:46Z</dcterms:created>
  <dcterms:modified xsi:type="dcterms:W3CDTF">2013-06-09T21:51:00Z</dcterms:modified>
</cp:coreProperties>
</file>