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16/06/2013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16/06/2013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16/06/2013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16/06/2013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16/06/2013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16/06/2013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16/06/2013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16/06/2013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16/06/2013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16/06/2013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16/06/2013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16/06/2013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16/06/2013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153, </a:t>
            </a:r>
            <a:r>
              <a:rPr lang="es-CO" dirty="0" smtClean="0"/>
              <a:t>junio </a:t>
            </a:r>
            <a:r>
              <a:rPr lang="es-CO" dirty="0" smtClean="0"/>
              <a:t>17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398 - Contrapartida 709 a 715 - Registro contable </a:t>
            </a:r>
            <a:r>
              <a:rPr lang="es-CO" sz="1800" dirty="0" smtClean="0"/>
              <a:t>152.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el profesor Carlos Jair Acosta Plazas </a:t>
            </a:r>
            <a:r>
              <a:rPr lang="es-CO" sz="1800" dirty="0" smtClean="0"/>
              <a:t> explicó el impuesto CREE.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</a:t>
            </a:r>
            <a:r>
              <a:rPr lang="es-CO" sz="1800" dirty="0"/>
              <a:t>el profesor César Evelio </a:t>
            </a:r>
            <a:r>
              <a:rPr lang="es-CO" sz="1800" dirty="0" err="1"/>
              <a:t>Anzola</a:t>
            </a:r>
            <a:r>
              <a:rPr lang="es-CO" sz="1800" dirty="0"/>
              <a:t> </a:t>
            </a:r>
            <a:r>
              <a:rPr lang="es-CO" sz="1800" dirty="0" smtClean="0"/>
              <a:t>Aguilar explicó las nuevas normas sobre retención en la fuente del impuesto sobre la renta.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están realizando consejerías académicas para los estudiantes del pregrado que se encuentran en prueba.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adelante </a:t>
            </a:r>
            <a:r>
              <a:rPr lang="es-CO" sz="1800" dirty="0" smtClean="0"/>
              <a:t>los profesores </a:t>
            </a:r>
            <a:r>
              <a:rPr lang="es-CO" sz="1800" dirty="0"/>
              <a:t>podrán realizar las solicitudes de compra de material bibliográfico a través del autoservicio de </a:t>
            </a:r>
            <a:r>
              <a:rPr lang="es-CO" sz="1800" dirty="0" err="1" smtClean="0"/>
              <a:t>PeopleSoft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 el diplomado sobre IFRS en Medellín.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dio la despedida al </a:t>
            </a:r>
            <a:r>
              <a:rPr lang="es-CO" sz="1800" dirty="0"/>
              <a:t>Profesor German Espinosa, quien nos acompañó hasta el mes de mayo y </a:t>
            </a:r>
            <a:r>
              <a:rPr lang="es-CO" sz="1800" dirty="0" smtClean="0"/>
              <a:t>se recibió a </a:t>
            </a:r>
            <a:r>
              <a:rPr lang="es-CO" sz="1800" dirty="0"/>
              <a:t>las Profesoras Alba </a:t>
            </a:r>
            <a:r>
              <a:rPr lang="es-CO" sz="1800" dirty="0" smtClean="0"/>
              <a:t>Rocío </a:t>
            </a:r>
            <a:r>
              <a:rPr lang="es-CO" sz="1800" dirty="0"/>
              <a:t>Carvajal, Luz Eneida Moreno y Natalia </a:t>
            </a:r>
            <a:r>
              <a:rPr lang="es-CO" sz="1800" dirty="0" smtClean="0"/>
              <a:t>Baracaldo.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están preparando los próximos preparatorios en Aseguramiento.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</a:t>
            </a:r>
            <a:r>
              <a:rPr lang="en-US" sz="1800" dirty="0" err="1"/>
              <a:t>culminó</a:t>
            </a:r>
            <a:r>
              <a:rPr lang="en-US" sz="1800" dirty="0"/>
              <a:t> el </a:t>
            </a:r>
            <a:r>
              <a:rPr lang="en-US" sz="1800" dirty="0" err="1"/>
              <a:t>análisis</a:t>
            </a:r>
            <a:r>
              <a:rPr lang="en-US" sz="1800" dirty="0"/>
              <a:t> del </a:t>
            </a:r>
            <a:r>
              <a:rPr lang="en-US" sz="1800" dirty="0" err="1"/>
              <a:t>capítulo</a:t>
            </a:r>
            <a:r>
              <a:rPr lang="en-US" sz="1800" dirty="0"/>
              <a:t> 7 del </a:t>
            </a:r>
            <a:r>
              <a:rPr lang="en-US" sz="1800" dirty="0" err="1"/>
              <a:t>libro</a:t>
            </a:r>
            <a:r>
              <a:rPr lang="en-US" sz="1800" dirty="0"/>
              <a:t> Wiley 2012 Interpretation and Application of International Financial Reporting Standards, Accounting policies, changes in accounting estimates, and </a:t>
            </a:r>
            <a:r>
              <a:rPr lang="en-US" sz="1800" dirty="0" smtClean="0"/>
              <a:t>errors.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preparando la próxima edición de Vademécum.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2349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6140</TotalTime>
  <Words>213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1625</cp:revision>
  <dcterms:created xsi:type="dcterms:W3CDTF">2010-02-05T13:43:46Z</dcterms:created>
  <dcterms:modified xsi:type="dcterms:W3CDTF">2013-06-16T23:13:32Z</dcterms:modified>
</cp:coreProperties>
</file>