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23/06/2013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23/06/2013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23/06/2013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23/06/2013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23/06/2013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23/06/2013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23/06/2013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23/06/2013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23/06/2013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154, </a:t>
            </a:r>
            <a:r>
              <a:rPr lang="es-CO" dirty="0" smtClean="0"/>
              <a:t>junio </a:t>
            </a:r>
            <a:r>
              <a:rPr lang="es-CO" dirty="0" smtClean="0"/>
              <a:t>24</a:t>
            </a:r>
            <a:r>
              <a:rPr lang="es-CO" dirty="0" smtClean="0"/>
              <a:t>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399 - Contrapartida 716 a 721 - Registro contable </a:t>
            </a:r>
            <a:r>
              <a:rPr lang="es-CO" sz="1800" dirty="0" smtClean="0"/>
              <a:t>153.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avanzó en el análisis de las reglas sobre independencia consagradas en el Código de Ética para Contadores Profesionales.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volvió  a reunir el comité organizador de la 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el </a:t>
            </a:r>
            <a:r>
              <a:rPr lang="es-CO" sz="1800" dirty="0" smtClean="0"/>
              <a:t>boletín </a:t>
            </a:r>
            <a:r>
              <a:rPr lang="es-CO" sz="1800" dirty="0"/>
              <a:t>Regresa de </a:t>
            </a:r>
            <a:r>
              <a:rPr lang="es-CO" sz="1800" dirty="0" smtClean="0"/>
              <a:t>servicios </a:t>
            </a:r>
            <a:r>
              <a:rPr lang="es-CO" sz="1800" dirty="0"/>
              <a:t>y </a:t>
            </a:r>
            <a:r>
              <a:rPr lang="es-CO" sz="1800" dirty="0" smtClean="0"/>
              <a:t>beneficios</a:t>
            </a:r>
            <a:r>
              <a:rPr lang="es-CO" sz="1800" dirty="0"/>
              <a:t>, </a:t>
            </a:r>
            <a:r>
              <a:rPr lang="es-CO" sz="1800" dirty="0" smtClean="0"/>
              <a:t>edición junio 2013.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continuó su revisión de las bases de las conclusiones de la NIIF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teoría contable dieron a conocer sus actividades para </a:t>
            </a:r>
            <a:r>
              <a:rPr lang="es-CO" sz="1800" dirty="0"/>
              <a:t>el desarrollo del proyecto de </a:t>
            </a:r>
            <a:r>
              <a:rPr lang="es-CO" sz="1800" dirty="0" err="1" smtClean="0"/>
              <a:t>lecto</a:t>
            </a:r>
            <a:r>
              <a:rPr lang="es-CO" sz="1800" dirty="0" smtClean="0"/>
              <a:t>-escritura.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participaron en el taller El arte de escuchar.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hicieron una evaluación de su modelo de consejería académica.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ha organizado un </a:t>
            </a:r>
            <a:r>
              <a:rPr lang="es-CO" sz="1800" dirty="0" smtClean="0"/>
              <a:t>retiro espiritual </a:t>
            </a:r>
            <a:r>
              <a:rPr lang="es-CO" sz="1800" dirty="0"/>
              <a:t>para </a:t>
            </a:r>
            <a:r>
              <a:rPr lang="es-CO" sz="1800" dirty="0" smtClean="0"/>
              <a:t>funcionarios administrativos </a:t>
            </a:r>
            <a:r>
              <a:rPr lang="es-CO" sz="1800" dirty="0"/>
              <a:t>y </a:t>
            </a:r>
            <a:r>
              <a:rPr lang="es-CO" sz="1800" dirty="0" smtClean="0"/>
              <a:t>profesores </a:t>
            </a:r>
            <a:r>
              <a:rPr lang="es-CO" sz="1800" dirty="0"/>
              <a:t>de la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abrieron las inscripciones </a:t>
            </a:r>
            <a:r>
              <a:rPr lang="es-CO" sz="1800" dirty="0"/>
              <a:t>al diplomado “Jóvenes y adultos: </a:t>
            </a:r>
            <a:r>
              <a:rPr lang="es-CO" sz="1800" dirty="0" smtClean="0"/>
              <a:t>una pedagogía </a:t>
            </a:r>
            <a:r>
              <a:rPr lang="es-CO" sz="1800" dirty="0"/>
              <a:t>del </a:t>
            </a:r>
            <a:r>
              <a:rPr lang="es-CO" sz="1800" dirty="0" smtClean="0"/>
              <a:t>encuentro”.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2349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puso a disposición de los profesores una herramienta sobre el proceso de presentación de preparatorios por parte de estudiantes de la Carrera.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designaron los consejeros para los estudiantes que se encuentran en primera y segunda prueba académica.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14265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convocatoria </a:t>
            </a:r>
            <a:r>
              <a:rPr lang="es-CO" sz="1800" dirty="0"/>
              <a:t>permanente para el registro de proyectos de </a:t>
            </a:r>
            <a:r>
              <a:rPr lang="es-CO" sz="1800" dirty="0" smtClean="0"/>
              <a:t>creación artística </a:t>
            </a:r>
            <a:r>
              <a:rPr lang="es-CO" sz="1800" dirty="0"/>
              <a:t>financiados con recursos propios de las facultades- institutos no adscritos a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las inscripciones de los profesores </a:t>
            </a:r>
            <a:r>
              <a:rPr lang="es-CO" sz="1800" dirty="0"/>
              <a:t>para participar en el </a:t>
            </a:r>
            <a:r>
              <a:rPr lang="es-CO" sz="1800" dirty="0" smtClean="0"/>
              <a:t>curso taller </a:t>
            </a:r>
            <a:r>
              <a:rPr lang="es-CO" sz="1800" dirty="0"/>
              <a:t>de a</a:t>
            </a:r>
            <a:r>
              <a:rPr lang="es-CO" sz="1800" dirty="0" smtClean="0"/>
              <a:t>compañamiento personal.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2467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dieron a conocer las citas virtuales de los alumnos para que realicen la inscripción de materias.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Iván Castillo coordinará el Grupo de estudios en normas internacionales  de contabilidad para el sector público (GENICSP).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63078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6168</TotalTime>
  <Words>320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1643</cp:revision>
  <dcterms:created xsi:type="dcterms:W3CDTF">2010-02-05T13:43:46Z</dcterms:created>
  <dcterms:modified xsi:type="dcterms:W3CDTF">2013-06-23T17:00:24Z</dcterms:modified>
</cp:coreProperties>
</file>