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168" y="4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30/06/2013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8</a:t>
            </a:fld>
            <a:endParaRPr lang="es-CO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9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30/06/2013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30/06/2013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30/06/2013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30/06/2013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30/06/2013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30/06/2013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30/06/2013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30/06/2013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30/06/2013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30/06/2013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30/06/2013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30/06/2013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155, julio 2 </a:t>
            </a:r>
            <a:r>
              <a:rPr lang="es-CO" dirty="0" smtClean="0"/>
              <a:t>de 2013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400 - Contrapartida 722 a 724 - Registro contable </a:t>
            </a:r>
            <a:r>
              <a:rPr lang="es-CO" sz="1800" dirty="0" smtClean="0"/>
              <a:t>154.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el marco de </a:t>
            </a:r>
            <a:r>
              <a:rPr lang="es-CO" sz="1800" dirty="0" err="1" smtClean="0"/>
              <a:t>Audire</a:t>
            </a:r>
            <a:r>
              <a:rPr lang="es-CO" sz="1800" dirty="0" smtClean="0"/>
              <a:t>, </a:t>
            </a:r>
            <a:r>
              <a:rPr lang="es-CO" sz="1800" dirty="0"/>
              <a:t>los profesores Natalia Andrea Baracaldo Lozano y Juan Pablo Rodríguez </a:t>
            </a:r>
            <a:r>
              <a:rPr lang="es-CO" sz="1800" dirty="0" smtClean="0"/>
              <a:t>Cárdenas presentaron el tema El </a:t>
            </a:r>
            <a:r>
              <a:rPr lang="es-CO" sz="1800" dirty="0"/>
              <a:t>impacto del </a:t>
            </a:r>
            <a:r>
              <a:rPr lang="es-CO" sz="1800" dirty="0" smtClean="0"/>
              <a:t>estatuto anticorrupción </a:t>
            </a:r>
            <a:r>
              <a:rPr lang="es-CO" sz="1800" dirty="0"/>
              <a:t>en las organizaciones y la profesión </a:t>
            </a:r>
            <a:r>
              <a:rPr lang="es-CO" sz="1800" dirty="0" smtClean="0"/>
              <a:t>contable.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Padre Rector invit</a:t>
            </a:r>
            <a:r>
              <a:rPr lang="es-CO" sz="1800" dirty="0" smtClean="0"/>
              <a:t>ó </a:t>
            </a:r>
            <a:r>
              <a:rPr lang="es-CO" sz="1800" dirty="0"/>
              <a:t>a participar en el </a:t>
            </a:r>
            <a:r>
              <a:rPr lang="es-CO" sz="1800" dirty="0" smtClean="0"/>
              <a:t>VIII congreso mundial de exalumnos jesuitas.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Continúa la preparación de preguntas para los próximos preparatorios.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Avanza la preparación del próximo número de Vademécum.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Varios estudiantes se reunieron con sus consejeros académicos.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Continúan los preparativos de la V versión del Foro de Firmas.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Prosiguieron las labores de revisión de la malla curricular.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5531636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profesores asistieron a un taller de herramientas pedagógicas.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Grupo de Estudios en Contabilidad Internacional (GECI) inició el análisis del capítulo sobre Inventarios.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1023492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profesora María Victoria </a:t>
            </a:r>
            <a:r>
              <a:rPr lang="es-CO" sz="1800" dirty="0"/>
              <a:t>Uribe participará en el </a:t>
            </a:r>
            <a:r>
              <a:rPr lang="es-CO" sz="1800" dirty="0" smtClean="0"/>
              <a:t>VII congreso iberoamericano de contabilidad de gestión y IX congreso iberoamericano de administración empresarial y contabilidad.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Varios </a:t>
            </a:r>
            <a:r>
              <a:rPr lang="es-CO" sz="1800" dirty="0"/>
              <a:t>profesores participarán en el </a:t>
            </a:r>
            <a:r>
              <a:rPr lang="es-CO" sz="1800" dirty="0" smtClean="0"/>
              <a:t>Taller formador de formadores en aseguramiento organizado por el Consejo Técnico de la Contaduría Pública.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8142653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Cuadernos de Contabilidad (14) </a:t>
            </a:r>
            <a:r>
              <a:rPr lang="es-CO" sz="1800" dirty="0" smtClean="0"/>
              <a:t>No. </a:t>
            </a:r>
            <a:r>
              <a:rPr lang="es-CO" sz="1800" dirty="0"/>
              <a:t>34, correspondiente a Enero Junio de 2013, está disponible en su versión </a:t>
            </a:r>
            <a:r>
              <a:rPr lang="es-CO" sz="1800" dirty="0" smtClean="0"/>
              <a:t>electrónica.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produjo el informe de clases para el período 13-30 con menos de 15 inscritos.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124679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Grupo de Investigación Javeriano de Auditoría Forense </a:t>
            </a:r>
            <a:r>
              <a:rPr lang="es-CO" sz="1800" dirty="0" smtClean="0"/>
              <a:t> (CIJAF)  se </a:t>
            </a:r>
            <a:r>
              <a:rPr lang="es-CO" sz="1800" dirty="0"/>
              <a:t>reunió con el Doctor </a:t>
            </a:r>
            <a:r>
              <a:rPr lang="es-CO" sz="1800" dirty="0" err="1"/>
              <a:t>Jeimy</a:t>
            </a:r>
            <a:r>
              <a:rPr lang="es-CO" sz="1800" dirty="0"/>
              <a:t> Cano- </a:t>
            </a:r>
            <a:r>
              <a:rPr lang="es-CO" sz="1800" dirty="0" err="1"/>
              <a:t>Ph.D</a:t>
            </a:r>
            <a:r>
              <a:rPr lang="es-CO" sz="1800" dirty="0"/>
              <a:t>, CFE, editor revista </a:t>
            </a:r>
            <a:r>
              <a:rPr lang="es-CO" sz="1800" dirty="0" smtClean="0"/>
              <a:t>ACFE.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Grupo de Investigación Javeriano de Auditoría Forense  (CIJAF) </a:t>
            </a:r>
            <a:r>
              <a:rPr lang="es-CO" sz="1800" dirty="0" smtClean="0"/>
              <a:t> avanza en la preparación del </a:t>
            </a:r>
            <a:r>
              <a:rPr lang="pt-BR" sz="1800" dirty="0"/>
              <a:t>III Foro de Auditoria </a:t>
            </a:r>
            <a:r>
              <a:rPr lang="pt-BR" sz="1800" dirty="0" smtClean="0"/>
              <a:t>Forense.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56307893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6214</TotalTime>
  <Words>299</Words>
  <Application>Microsoft Office PowerPoint</Application>
  <PresentationFormat>On-screen Show (4:3)</PresentationFormat>
  <Paragraphs>35</Paragraphs>
  <Slides>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1663</cp:revision>
  <dcterms:created xsi:type="dcterms:W3CDTF">2010-02-05T13:43:46Z</dcterms:created>
  <dcterms:modified xsi:type="dcterms:W3CDTF">2013-06-30T21:24:33Z</dcterms:modified>
</cp:coreProperties>
</file>