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07/07/2013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07/07/2013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07/07/2013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07/07/2013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07/07/2013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07/07/2013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07/07/2013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07/07/2013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07/07/2013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07/07/2013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07/07/2013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07/07/2013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07/07/2013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156, </a:t>
            </a:r>
            <a:r>
              <a:rPr lang="es-CO" dirty="0" smtClean="0"/>
              <a:t>julio </a:t>
            </a:r>
            <a:r>
              <a:rPr lang="es-CO" dirty="0" smtClean="0"/>
              <a:t>8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401 - Contrapartida 725 a 726 - Registro contable </a:t>
            </a:r>
            <a:r>
              <a:rPr lang="es-CO" sz="1800" dirty="0" smtClean="0"/>
              <a:t>155.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Nuevamente se reunieron los profesores de las 8 universidades que están diseñando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Circuló el </a:t>
            </a:r>
            <a:r>
              <a:rPr lang="es-CO" sz="1800" smtClean="0"/>
              <a:t>boletín Regresa </a:t>
            </a:r>
            <a:r>
              <a:rPr lang="es-CO" sz="1800" dirty="0" smtClean="0"/>
              <a:t>correspondiente a julio de 2013.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dieron a conocer las evaluaciones institucionales de los profesores.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definieron </a:t>
            </a:r>
            <a:r>
              <a:rPr lang="es-CO" sz="1800" dirty="0"/>
              <a:t>y </a:t>
            </a:r>
            <a:r>
              <a:rPr lang="es-CO" sz="1800" dirty="0" smtClean="0"/>
              <a:t>asignaron </a:t>
            </a:r>
            <a:r>
              <a:rPr lang="es-CO" sz="1800" dirty="0"/>
              <a:t>las funciones de la Asistencia para la Creación Artística de la Vicerrectoría de </a:t>
            </a:r>
            <a:r>
              <a:rPr lang="es-CO" sz="1800" dirty="0" smtClean="0"/>
              <a:t>Investigación.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Nuevamente se reunió el comité organizador de la V versi</a:t>
            </a:r>
            <a:r>
              <a:rPr lang="es-CO" sz="1800" dirty="0" smtClean="0"/>
              <a:t>ón del Foro de Firmas.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participaron en el taller “manejo del conflicto”.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miembros del Centro de Estudios en Derecho Contable avanzaron en el análisis de los fundamentos de la NIIF 3.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Hernando Bermúdez Gómez fue invitado a seguir participando en el comité técnico contable del Instituto Colombiano de Derecho Tributario (ICDT).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Avanzan las acciones de preparación  de </a:t>
            </a:r>
            <a:r>
              <a:rPr lang="es-CO" sz="1800" dirty="0" err="1" smtClean="0"/>
              <a:t>Spatia</a:t>
            </a:r>
            <a:r>
              <a:rPr lang="es-CO" sz="1800" dirty="0" smtClean="0"/>
              <a:t> </a:t>
            </a:r>
            <a:r>
              <a:rPr lang="es-CO" sz="1800" dirty="0" err="1" smtClean="0"/>
              <a:t>Incp</a:t>
            </a:r>
            <a:r>
              <a:rPr lang="es-CO" sz="1800" dirty="0" smtClean="0"/>
              <a:t>, tanque de pensamiento que apoyará el Departamento de Ciencias Contables de la Pontificia Universidad Javeriana.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023492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grados privados serán el 30 de agosto de 2013.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Varios estudiantes presentaron exámenes preparatorios.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14265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6236</TotalTime>
  <Words>213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1674</cp:revision>
  <dcterms:created xsi:type="dcterms:W3CDTF">2010-02-05T13:43:46Z</dcterms:created>
  <dcterms:modified xsi:type="dcterms:W3CDTF">2013-07-07T19:20:16Z</dcterms:modified>
</cp:coreProperties>
</file>