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24" y="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14/07/2013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14/07/2013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14/07/2013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14/07/2013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14/07/2013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14/07/2013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14/07/2013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14/07/2013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14/07/2013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14/07/2013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14/07/2013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14/07/2013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14/07/2013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157, </a:t>
            </a:r>
            <a:r>
              <a:rPr lang="es-CO" dirty="0" smtClean="0"/>
              <a:t>julio </a:t>
            </a:r>
            <a:r>
              <a:rPr lang="es-CO" dirty="0" smtClean="0"/>
              <a:t>15 </a:t>
            </a:r>
            <a:r>
              <a:rPr lang="es-CO" dirty="0" smtClean="0"/>
              <a:t>de 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402 - Contrapartida 727 a 732 - Registro contable </a:t>
            </a:r>
            <a:r>
              <a:rPr lang="es-CO" sz="1800" dirty="0" smtClean="0"/>
              <a:t>156.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reunieron en plenaria los profesores de los posgrados en Ciencias Contables.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realizaron varias jornadas </a:t>
            </a:r>
            <a:r>
              <a:rPr lang="es-CO" sz="1800" dirty="0"/>
              <a:t>de capacitación en </a:t>
            </a:r>
            <a:r>
              <a:rPr lang="es-CO" sz="1800" dirty="0" smtClean="0"/>
              <a:t>redes </a:t>
            </a:r>
            <a:r>
              <a:rPr lang="es-CO" sz="1800" dirty="0" err="1" smtClean="0"/>
              <a:t>transmediáticas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divulgó el programa de inducción de los </a:t>
            </a:r>
            <a:r>
              <a:rPr lang="es-CO" sz="1800" dirty="0" err="1" smtClean="0"/>
              <a:t>neojaverianos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/>
              <a:t>, </a:t>
            </a:r>
            <a:r>
              <a:rPr lang="es-CO" sz="1800" dirty="0" smtClean="0"/>
              <a:t>el </a:t>
            </a:r>
            <a:r>
              <a:rPr lang="es-CO" sz="1800" dirty="0"/>
              <a:t>profesor Marcos </a:t>
            </a:r>
            <a:r>
              <a:rPr lang="es-CO" sz="1800" dirty="0" err="1"/>
              <a:t>Ancisar</a:t>
            </a:r>
            <a:r>
              <a:rPr lang="es-CO" sz="1800" dirty="0"/>
              <a:t> Valderrama Prieto expuso el tema ¿Qué pasó con los cambios en el marco conceptual IFRS?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abrieron </a:t>
            </a:r>
            <a:r>
              <a:rPr lang="es-CO" sz="1800" dirty="0"/>
              <a:t>las inscripciones al XII Congreso la Investigación en la Pontificia Universidad Javeriana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Contabilidad Internacional (GECI) avanzó en su reflexión sobre los inventarios.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habilitó el software para el registro de los planes de trabajo de los profesores para el segundo semestre de 2013.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531636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planta participaron en el taller trabajo en equipo.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profesor Hernando Bermúdez participó como panelista en el VIII Congreso de Contabilidad Pública.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142467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6259</TotalTime>
  <Words>174</Words>
  <Application>Microsoft Office PowerPoint</Application>
  <PresentationFormat>On-screen Show (4:3)</PresentationFormat>
  <Paragraphs>23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1685</cp:revision>
  <dcterms:created xsi:type="dcterms:W3CDTF">2010-02-05T13:43:46Z</dcterms:created>
  <dcterms:modified xsi:type="dcterms:W3CDTF">2013-07-14T21:16:19Z</dcterms:modified>
</cp:coreProperties>
</file>