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14/07/2013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14/07/2013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14/07/2013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14/07/2013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14/07/2013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14/07/2013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14/07/2013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14/07/2013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14/07/2013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157, </a:t>
            </a:r>
            <a:r>
              <a:rPr lang="es-CO" dirty="0" smtClean="0"/>
              <a:t>julio </a:t>
            </a:r>
            <a:r>
              <a:rPr lang="es-CO" dirty="0" smtClean="0"/>
              <a:t>15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402 - Contrapartida 727 a 732 - Registro contable </a:t>
            </a:r>
            <a:r>
              <a:rPr lang="es-CO" sz="1800" dirty="0" smtClean="0"/>
              <a:t>156.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en plenaria los profesores de los posgrados en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realizaron varias jornadas </a:t>
            </a:r>
            <a:r>
              <a:rPr lang="es-CO" sz="1800" dirty="0"/>
              <a:t>de capacitación en </a:t>
            </a:r>
            <a:r>
              <a:rPr lang="es-CO" sz="1800" dirty="0" smtClean="0"/>
              <a:t>redes </a:t>
            </a:r>
            <a:r>
              <a:rPr lang="es-CO" sz="1800" dirty="0" err="1" smtClean="0"/>
              <a:t>transmediáticas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divulgó el programa de inducción de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</a:t>
            </a:r>
            <a:r>
              <a:rPr lang="es-CO" sz="1800" dirty="0" smtClean="0"/>
              <a:t>el </a:t>
            </a:r>
            <a:r>
              <a:rPr lang="es-CO" sz="1800" dirty="0"/>
              <a:t>profesor Marcos </a:t>
            </a:r>
            <a:r>
              <a:rPr lang="es-CO" sz="1800" dirty="0" err="1"/>
              <a:t>Ancisar</a:t>
            </a:r>
            <a:r>
              <a:rPr lang="es-CO" sz="1800" dirty="0"/>
              <a:t> Valderrama Prieto expuso el tema ¿Qué pasó con los cambios en el marco conceptual IFRS?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abrieron </a:t>
            </a:r>
            <a:r>
              <a:rPr lang="es-CO" sz="1800" dirty="0"/>
              <a:t>las inscripciones al XII Congreso la Investigación en la Pontificia Universidad Javeriana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los inventarios.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habilitó el software para el registro de los planes de trabajo de los profesores para el segundo semestre de 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participaron en el taller trabajo en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participó como panelista en el VIII Congreso de Contabilidad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14246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6259</TotalTime>
  <Words>174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1685</cp:revision>
  <dcterms:created xsi:type="dcterms:W3CDTF">2010-02-05T13:43:46Z</dcterms:created>
  <dcterms:modified xsi:type="dcterms:W3CDTF">2013-07-14T21:16:19Z</dcterms:modified>
</cp:coreProperties>
</file>