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21/07/2013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21/07/2013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21/07/2013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21/07/2013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21/07/2013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21/07/2013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21/07/2013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21/07/2013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21/07/2013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21/07/2013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158, </a:t>
            </a:r>
            <a:r>
              <a:rPr lang="es-CO" dirty="0" smtClean="0"/>
              <a:t>julio </a:t>
            </a:r>
            <a:r>
              <a:rPr lang="es-CO" dirty="0" smtClean="0"/>
              <a:t>22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403 - Contrapartida 733 a 734 - Registro contable </a:t>
            </a:r>
            <a:r>
              <a:rPr lang="es-CO" sz="1800" dirty="0" smtClean="0"/>
              <a:t>157.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en plenaria los profesores del Departamento de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Avanzó en sus reflexiones el Grupo de Estudios en Contabilidad Financiera Internacional (GECFI).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 iniciaron su período académico, con diferentes actividades de inducción.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su reflexión sobre las bases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Académico citó </a:t>
            </a:r>
            <a:r>
              <a:rPr lang="es-CO" sz="1800" dirty="0"/>
              <a:t>una reunión en la cual </a:t>
            </a:r>
            <a:r>
              <a:rPr lang="es-CO" sz="1800" dirty="0" smtClean="0"/>
              <a:t>se darán a </a:t>
            </a:r>
            <a:r>
              <a:rPr lang="es-CO" sz="1800" dirty="0"/>
              <a:t>conocer los resultados del </a:t>
            </a:r>
            <a:r>
              <a:rPr lang="es-CO" sz="1800" dirty="0" smtClean="0"/>
              <a:t>proyecto </a:t>
            </a:r>
            <a:r>
              <a:rPr lang="es-CO" sz="1800" dirty="0"/>
              <a:t>de </a:t>
            </a:r>
            <a:r>
              <a:rPr lang="es-CO" sz="1800" dirty="0" smtClean="0"/>
              <a:t>catálogo </a:t>
            </a:r>
            <a:r>
              <a:rPr lang="es-CO" sz="1800" dirty="0"/>
              <a:t>de </a:t>
            </a:r>
            <a:r>
              <a:rPr lang="es-CO" sz="1800" dirty="0" smtClean="0"/>
              <a:t>asignaturas </a:t>
            </a:r>
            <a:r>
              <a:rPr lang="es-CO" sz="1800" dirty="0"/>
              <a:t>y los lineamientos que deberán </a:t>
            </a:r>
            <a:r>
              <a:rPr lang="es-CO" sz="1800" dirty="0" smtClean="0"/>
              <a:t>aplicarse.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programa Regresa difundió la oferta de educación continua entre los egresados.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continuó en su análisis de las reglas sobre independencia que contiene el Código de Ética para </a:t>
            </a:r>
            <a:r>
              <a:rPr lang="es-CO" sz="1800" smtClean="0"/>
              <a:t>Contadores Profesionales.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6280</TotalTime>
  <Words>167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1696</cp:revision>
  <dcterms:created xsi:type="dcterms:W3CDTF">2010-02-05T13:43:46Z</dcterms:created>
  <dcterms:modified xsi:type="dcterms:W3CDTF">2013-07-21T20:02:53Z</dcterms:modified>
</cp:coreProperties>
</file>