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28/07/2013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28/07/2013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28/07/2013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28/07/2013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28/07/2013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28/07/2013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28/07/2013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28/07/2013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28/07/2013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28/07/2013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28/07/2013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159, </a:t>
            </a:r>
            <a:r>
              <a:rPr lang="es-CO" dirty="0" smtClean="0"/>
              <a:t>julio </a:t>
            </a:r>
            <a:r>
              <a:rPr lang="es-CO" dirty="0" smtClean="0"/>
              <a:t>29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404 - Contrapartida 735 a 738 - Registro contable </a:t>
            </a:r>
            <a:r>
              <a:rPr lang="es-CO" sz="1800" dirty="0" smtClean="0"/>
              <a:t>158.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de la 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están preparando los cuestionarios para la próxima ronda de preparatorios.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iniciaron las labores académicas del período 2013-30.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material del taller formador de formadores, organizado por el CTCP en Medellín, en el cual participaron docentes del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una nueva edición de Trayectorias Javerianas.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Biblioteca Alfonso Borrero Cabal. S.J. </a:t>
            </a:r>
            <a:r>
              <a:rPr lang="es-CO" sz="1800" dirty="0" smtClean="0"/>
              <a:t>invitó </a:t>
            </a:r>
            <a:r>
              <a:rPr lang="es-CO" sz="1800" dirty="0"/>
              <a:t>a visitar la exposición de libros solicitados para compra por la Facultad de Ciencias Económicas y Administrativas durante los dos últimos </a:t>
            </a:r>
            <a:r>
              <a:rPr lang="es-CO" sz="1800" dirty="0" smtClean="0"/>
              <a:t>años.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expidieron las </a:t>
            </a:r>
            <a:r>
              <a:rPr lang="es-CO" sz="1800" dirty="0" smtClean="0"/>
              <a:t>“Normas para los efectos económicos de modificaciones de matrícula y de retiro de programas no conducentes a título - Sede Central”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difundió el resultado de la auditoría del uso de las aulas durante el periodo 2013-10.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Misión de la Universidad, en su nueva versión, será el centro de </a:t>
            </a:r>
            <a:r>
              <a:rPr lang="es-CO" sz="1800" dirty="0"/>
              <a:t>las próxima Jornada de Reflexión Universitaria </a:t>
            </a:r>
            <a:r>
              <a:rPr lang="es-CO" sz="1800" dirty="0" smtClean="0"/>
              <a:t>2013.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56701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 semana recibimos los ejemplares impresos de Cuadernos de Contabilidad No. 34 (enero Junio de 2013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</a:t>
            </a:r>
            <a:r>
              <a:rPr lang="es-CO" sz="1800" dirty="0"/>
              <a:t>miembros de la </a:t>
            </a:r>
            <a:r>
              <a:rPr lang="es-CO" sz="1800" dirty="0" smtClean="0"/>
              <a:t>Red para </a:t>
            </a:r>
            <a:r>
              <a:rPr lang="es-CO" sz="1800" dirty="0"/>
              <a:t>l</a:t>
            </a:r>
            <a:r>
              <a:rPr lang="es-CO" sz="1800" dirty="0" smtClean="0"/>
              <a:t>a Formación en Revisoría Fiscal para </a:t>
            </a:r>
            <a:r>
              <a:rPr lang="es-CO" sz="1800" dirty="0"/>
              <a:t>tratar </a:t>
            </a:r>
            <a:r>
              <a:rPr lang="es-CO" sz="1800" dirty="0" smtClean="0"/>
              <a:t>la </a:t>
            </a:r>
            <a:r>
              <a:rPr lang="es-CO" sz="1800" dirty="0"/>
              <a:t>metodología y diseño  de la planeación estratégica, </a:t>
            </a:r>
            <a:r>
              <a:rPr lang="es-CO" sz="1800" dirty="0" smtClean="0"/>
              <a:t>oír el informe de avance de la Cátedra itinerante </a:t>
            </a:r>
            <a:r>
              <a:rPr lang="es-CO" sz="1800" dirty="0"/>
              <a:t>de </a:t>
            </a:r>
            <a:r>
              <a:rPr lang="es-CO" sz="1800" dirty="0" smtClean="0"/>
              <a:t>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 </a:t>
            </a:r>
            <a:r>
              <a:rPr lang="es-CO" sz="1800" dirty="0"/>
              <a:t>y del </a:t>
            </a:r>
            <a:r>
              <a:rPr lang="es-CO" sz="1800" dirty="0" smtClean="0"/>
              <a:t>Grupo </a:t>
            </a:r>
            <a:r>
              <a:rPr lang="es-CO" sz="1800" dirty="0"/>
              <a:t>de </a:t>
            </a:r>
            <a:r>
              <a:rPr lang="es-CO" sz="1800" dirty="0" smtClean="0"/>
              <a:t>Estudios </a:t>
            </a:r>
            <a:r>
              <a:rPr lang="es-CO" sz="1800" dirty="0"/>
              <a:t>en </a:t>
            </a:r>
            <a:r>
              <a:rPr lang="es-CO" sz="1800" dirty="0" smtClean="0"/>
              <a:t>Aseguramiento de Información (GEAI).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24475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reflexión sobre los inventarios.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Universidad adoptó sus </a:t>
            </a:r>
            <a:r>
              <a:rPr lang="es-CO" sz="1800" dirty="0" smtClean="0"/>
              <a:t>Directrices para el tratamiento de datos personales.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304665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6358</TotalTime>
  <Words>308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1715</cp:revision>
  <dcterms:created xsi:type="dcterms:W3CDTF">2010-02-05T13:43:46Z</dcterms:created>
  <dcterms:modified xsi:type="dcterms:W3CDTF">2013-07-28T17:08:42Z</dcterms:modified>
</cp:coreProperties>
</file>