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01/06/2010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16, mayo 31de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25 de mayo, como parte de la actividades de la Red de Universidades con Especialización en Revisoría Fiscal , con la orientación de la profesora Rosa Elvira Vásquez, de la Pontificia Universidad Javeriana, se estudió el </a:t>
            </a:r>
            <a:r>
              <a:rPr lang="es-ES" sz="1800" dirty="0" smtClean="0"/>
              <a:t>ISA 330: </a:t>
            </a:r>
            <a:r>
              <a:rPr lang="es-ES" sz="1800" i="1" dirty="0" err="1" smtClean="0"/>
              <a:t>The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Auditor´s</a:t>
            </a:r>
            <a:r>
              <a:rPr lang="es-ES" sz="1800" i="1" dirty="0" smtClean="0"/>
              <a:t> Responses </a:t>
            </a:r>
            <a:r>
              <a:rPr lang="es-ES" sz="1800" i="1" dirty="0" err="1" smtClean="0"/>
              <a:t>to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Assessed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Risks</a:t>
            </a:r>
            <a:r>
              <a:rPr lang="es-ES" sz="1800" i="1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 Novitas 259 , Contrapartida 169 y 170, Registro contable 15 . Además se pusieron a disposición del público las ponencias presentadas en el IV Encuentro de profesores de revisoría fiscal.</a:t>
            </a:r>
          </a:p>
          <a:p>
            <a:r>
              <a:rPr lang="es-CO" sz="1800" dirty="0" smtClean="0"/>
              <a:t>El Director del Departamento asistió al “Foro del Espectador” Universidad de tercera generación, a cargo del experto Hans </a:t>
            </a:r>
            <a:r>
              <a:rPr lang="es-CO" sz="1800" dirty="0" err="1" smtClean="0"/>
              <a:t>Wissema</a:t>
            </a:r>
            <a:r>
              <a:rPr lang="es-CO" sz="1800" dirty="0" smtClean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>
                <a:solidFill>
                  <a:prstClr val="black"/>
                </a:solidFill>
              </a:rPr>
              <a:t>En su reunión semanal, los profesores de planta </a:t>
            </a:r>
            <a:r>
              <a:rPr lang="es-CO" sz="1800" dirty="0" smtClean="0">
                <a:solidFill>
                  <a:prstClr val="black"/>
                </a:solidFill>
              </a:rPr>
              <a:t>acordaron la estructura de un documento sobre investigación y el cronograma para su desarrollo.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>
              <a:buClr>
                <a:srgbClr val="F0A22E"/>
              </a:buClr>
            </a:pPr>
            <a:r>
              <a:rPr lang="es-CO" sz="1800" dirty="0" smtClean="0"/>
              <a:t>El miércoles 26 de mayo, se reunieron los coordinadores de la Red de Universidades con Especialización en Revisoría Fiscal para evaluar el IV Encuentro de profesores.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Recibieron su grado 30 Especialistas en Contabilidad Financiera, 12 en Contabilidad Gerencial, 19 en Aseguramiento y Control Interno y 14 en Revisoria Fiscal.</a:t>
            </a:r>
          </a:p>
          <a:p>
            <a:r>
              <a:rPr lang="es-CO" sz="1800" dirty="0" smtClean="0"/>
              <a:t>Las profesoras Jenny Marlene Sosa Cardozo y </a:t>
            </a:r>
            <a:r>
              <a:rPr lang="es-CO" sz="1800" dirty="0" err="1" smtClean="0"/>
              <a:t>Claribel</a:t>
            </a:r>
            <a:r>
              <a:rPr lang="es-CO" sz="1800" dirty="0" smtClean="0"/>
              <a:t> </a:t>
            </a:r>
            <a:r>
              <a:rPr lang="es-CO" sz="1800" smtClean="0"/>
              <a:t>Vargas </a:t>
            </a:r>
            <a:r>
              <a:rPr lang="es-CO" sz="1800" smtClean="0"/>
              <a:t>Hernández </a:t>
            </a:r>
            <a:r>
              <a:rPr lang="es-CO" sz="1800" dirty="0" smtClean="0"/>
              <a:t>recibieron su grado de Especialista en Revisoría Fiscal.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Cesar Augusto Salazar Baquero, Edgar Emilio  Salazar Baquero, Jaime Arturo Marin </a:t>
            </a:r>
            <a:r>
              <a:rPr lang="es-CO" sz="1800" dirty="0" err="1" smtClean="0"/>
              <a:t>Steevens</a:t>
            </a:r>
            <a:r>
              <a:rPr lang="es-CO" sz="1800" dirty="0" smtClean="0"/>
              <a:t> y Richard Medina  obtuvieron los más altos promedios dentro del curso que obtuvo su grado de Especialista en Contabilidad Financiera Internacional.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realizando el proceso de admisión de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 para el tercer período de 2010.</a:t>
            </a:r>
          </a:p>
          <a:p>
            <a:r>
              <a:rPr lang="es-CO" sz="1800" dirty="0" smtClean="0"/>
              <a:t>Los miembros del Grupo de Estudios en Contabilidad Internacional (GECI) iniciaron la reflexión sobre el Estado de Ingresos Totales.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smtClean="0"/>
              <a:t>pasado sábado, </a:t>
            </a:r>
            <a:r>
              <a:rPr lang="es-CO" sz="1800" dirty="0" smtClean="0"/>
              <a:t>16 </a:t>
            </a:r>
            <a:r>
              <a:rPr lang="es-CO" sz="1800" dirty="0"/>
              <a:t>estudiantes </a:t>
            </a:r>
            <a:r>
              <a:rPr lang="es-CO" sz="1800" dirty="0" smtClean="0"/>
              <a:t>presentaron </a:t>
            </a:r>
            <a:r>
              <a:rPr lang="es-CO" sz="1800" dirty="0"/>
              <a:t>el examen preparatorio </a:t>
            </a:r>
            <a:r>
              <a:rPr lang="es-CO" sz="1800" dirty="0" smtClean="0"/>
              <a:t>en Contabilidad Gubernamental y  Contabilidad Tributaria.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580</TotalTime>
  <Words>309</Words>
  <Application>Microsoft Office PowerPoint</Application>
  <PresentationFormat>Presentación en pantalla (4:3)</PresentationFormat>
  <Paragraphs>17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120</cp:revision>
  <dcterms:created xsi:type="dcterms:W3CDTF">2010-02-05T13:43:46Z</dcterms:created>
  <dcterms:modified xsi:type="dcterms:W3CDTF">2010-06-01T14:17:13Z</dcterms:modified>
</cp:coreProperties>
</file>