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04/08/2013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04/08/2013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04/08/2013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04/08/2013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04/08/2013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04/08/2013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04/08/2013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04/08/2013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04/08/2013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04/08/2013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04/08/2013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04/08/2013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04/08/2013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160, agosto 5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 smtClean="0"/>
              <a:t>Novitas </a:t>
            </a:r>
            <a:r>
              <a:rPr lang="es-CO" sz="1800" dirty="0"/>
              <a:t>405 - Contrapartida 739 a 741 - Registro contable </a:t>
            </a:r>
            <a:r>
              <a:rPr lang="es-CO" sz="1800" dirty="0" smtClean="0"/>
              <a:t>159 - Vademécum 10.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celebró </a:t>
            </a:r>
            <a:r>
              <a:rPr lang="es-CO" sz="1800" dirty="0" smtClean="0"/>
              <a:t>la </a:t>
            </a:r>
            <a:r>
              <a:rPr lang="es-CO" sz="1800" dirty="0"/>
              <a:t>Semana de la Herencia Ignaciana y </a:t>
            </a:r>
            <a:r>
              <a:rPr lang="es-CO" sz="1800" dirty="0" smtClean="0"/>
              <a:t>Jesuítica</a:t>
            </a:r>
            <a:r>
              <a:rPr lang="es-CO" sz="1800" dirty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Empezó el lapso destinado a la aprobación de los planes de trabajo de los docentes de planta.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profesor Hernando Bermúdez Gómez participó en una reunión del comité técnico contable del Instituto Colombiano de Derecho Tributario (ICDT).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avanzó en su análisis de las normas sobre independencia contenidas en el Código de ética para contadores profesionales emitido por </a:t>
            </a:r>
            <a:r>
              <a:rPr lang="es-CO" sz="1800" dirty="0" err="1" smtClean="0"/>
              <a:t>Ifac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Financiera Internacional (GECFI) continuó su reflexión sobre las propiedades planta y equipo.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avanzó en el estudio de los fundamentos de las conclusiones de la NIIF 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 </a:t>
            </a:r>
            <a:r>
              <a:rPr lang="es-CO" sz="1800" dirty="0"/>
              <a:t>partir de 2014 SABER PRO se aplicará una vez al año, en el mes de </a:t>
            </a:r>
            <a:r>
              <a:rPr lang="es-CO" sz="1800" dirty="0" smtClean="0"/>
              <a:t>noviembre.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6409</TotalTime>
  <Words>183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1727</cp:revision>
  <dcterms:created xsi:type="dcterms:W3CDTF">2010-02-05T13:43:46Z</dcterms:created>
  <dcterms:modified xsi:type="dcterms:W3CDTF">2013-08-04T21:55:49Z</dcterms:modified>
</cp:coreProperties>
</file>