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11/08/2013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11/08/2013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11/08/2013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11/08/2013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11/08/2013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11/08/2013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11/08/2013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11/08/2013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11/08/2013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11/08/2013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161, </a:t>
            </a:r>
            <a:r>
              <a:rPr lang="es-CO" dirty="0" smtClean="0"/>
              <a:t>agosto </a:t>
            </a:r>
            <a:r>
              <a:rPr lang="es-CO" dirty="0" smtClean="0"/>
              <a:t>12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406 - Contrapartida 742 a 746 - Registro contable </a:t>
            </a:r>
            <a:r>
              <a:rPr lang="es-CO" sz="1800" dirty="0" smtClean="0"/>
              <a:t>160.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los preparativos para la V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Colciencias </a:t>
            </a:r>
            <a:r>
              <a:rPr lang="es-CO" sz="1800" dirty="0" smtClean="0"/>
              <a:t>revisó las </a:t>
            </a:r>
            <a:r>
              <a:rPr lang="es-CO" sz="1800" dirty="0"/>
              <a:t>condiciones editorial y científica </a:t>
            </a:r>
            <a:r>
              <a:rPr lang="es-CO" sz="1800" dirty="0" smtClean="0"/>
              <a:t>de Cuadernos de Contabilidad y encontró </a:t>
            </a:r>
            <a:r>
              <a:rPr lang="es-CO" sz="1800" dirty="0"/>
              <a:t>que cumplió las condiciones para la categoría A2 para el periodo comprendido entre el 1 de julio de 2012 al 30 de junio de </a:t>
            </a:r>
            <a:r>
              <a:rPr lang="es-CO" sz="1800" dirty="0" smtClean="0"/>
              <a:t>2014.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lunes 12 de agosto del presente año, estará en la Universidad el Padre General de la Compañía de Jesús y Gran Canciller de la Universidad, Adolfo Nicolás S.J.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flexibilizaron </a:t>
            </a:r>
            <a:r>
              <a:rPr lang="es-CO" sz="1800" dirty="0"/>
              <a:t>las condiciones para acceder a </a:t>
            </a:r>
            <a:r>
              <a:rPr lang="es-CO" sz="1800" dirty="0" smtClean="0"/>
              <a:t>los </a:t>
            </a:r>
            <a:r>
              <a:rPr lang="es-CO" sz="1800" dirty="0"/>
              <a:t>recursos para </a:t>
            </a:r>
            <a:r>
              <a:rPr lang="es-CO" sz="1800" dirty="0" smtClean="0"/>
              <a:t>apoyo </a:t>
            </a:r>
            <a:r>
              <a:rPr lang="es-CO" sz="1800" dirty="0"/>
              <a:t>a viajes para </a:t>
            </a:r>
            <a:r>
              <a:rPr lang="es-CO" sz="1800" dirty="0" smtClean="0"/>
              <a:t>asistencia </a:t>
            </a:r>
            <a:r>
              <a:rPr lang="es-CO" sz="1800" dirty="0"/>
              <a:t>a eventos </a:t>
            </a:r>
            <a:r>
              <a:rPr lang="es-CO" sz="1800" dirty="0" smtClean="0"/>
              <a:t>académicos.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</a:t>
            </a:r>
            <a:r>
              <a:rPr lang="es-CO" sz="1800" dirty="0" smtClean="0"/>
              <a:t>llevó </a:t>
            </a:r>
            <a:r>
              <a:rPr lang="es-CO" sz="1800" dirty="0"/>
              <a:t>a cabo una reunión de planeación del  III Foro de Auditoria Forense a cargo </a:t>
            </a:r>
            <a:r>
              <a:rPr lang="es-CO" sz="1800" dirty="0" smtClean="0"/>
              <a:t>del </a:t>
            </a:r>
            <a:r>
              <a:rPr lang="es-CO" sz="1800" dirty="0" err="1"/>
              <a:t>Cijaf</a:t>
            </a:r>
            <a:r>
              <a:rPr lang="es-CO" sz="1800" dirty="0"/>
              <a:t> a realizarse el 30 de Septiembre de </a:t>
            </a:r>
            <a:r>
              <a:rPr lang="es-CO" sz="1800" dirty="0" smtClean="0"/>
              <a:t>2013.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 diplomado en administración de riesgos y auditoria forense iniciará </a:t>
            </a:r>
            <a:r>
              <a:rPr lang="es-CO" sz="1800" dirty="0"/>
              <a:t>el próximo 12 de agosto de </a:t>
            </a:r>
            <a:r>
              <a:rPr lang="es-CO" sz="1800" dirty="0" smtClean="0"/>
              <a:t>2013.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continuó su reflexión sobre los inventarios.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c</a:t>
            </a:r>
            <a:r>
              <a:rPr lang="es-CO" sz="1800" dirty="0" smtClean="0"/>
              <a:t>ontador público javeriano Fernando Borda Suárez publicó </a:t>
            </a:r>
            <a:r>
              <a:rPr lang="es-CO" sz="1800" dirty="0"/>
              <a:t>el libro </a:t>
            </a:r>
            <a:r>
              <a:rPr lang="es-CO" sz="1800" dirty="0" smtClean="0"/>
              <a:t>“NIIF para pymes en palabras sencillas”.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Pastoral y la Asistencia de Asuntos </a:t>
            </a:r>
            <a:r>
              <a:rPr lang="es-CO" sz="1800" dirty="0" smtClean="0"/>
              <a:t>Profesorales </a:t>
            </a:r>
            <a:r>
              <a:rPr lang="es-CO" sz="1800" dirty="0"/>
              <a:t>de la Vicerrectoría Académica </a:t>
            </a:r>
            <a:r>
              <a:rPr lang="es-CO" sz="1800" dirty="0" smtClean="0"/>
              <a:t>invitaron a </a:t>
            </a:r>
            <a:r>
              <a:rPr lang="es-CO" sz="1800" dirty="0"/>
              <a:t>los docentes de planta </a:t>
            </a:r>
            <a:r>
              <a:rPr lang="es-CO" sz="1800" dirty="0" smtClean="0"/>
              <a:t>al curso taller </a:t>
            </a:r>
            <a:r>
              <a:rPr lang="es-CO" sz="1800" dirty="0"/>
              <a:t>de </a:t>
            </a:r>
            <a:r>
              <a:rPr lang="es-CO" sz="1800" dirty="0" smtClean="0"/>
              <a:t>acompañamiento personal</a:t>
            </a:r>
            <a:r>
              <a:rPr lang="es-CO" sz="1800" dirty="0"/>
              <a:t>, que se llevará a cabo del 17 al 20 de Septiembre, en </a:t>
            </a:r>
            <a:r>
              <a:rPr lang="es-CO" sz="1800" dirty="0" err="1"/>
              <a:t>Chinauta</a:t>
            </a:r>
            <a:r>
              <a:rPr lang="es-CO" sz="1800" dirty="0"/>
              <a:t>, </a:t>
            </a:r>
            <a:r>
              <a:rPr lang="es-CO" sz="1800" dirty="0" smtClean="0"/>
              <a:t>Cundinamarca.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68940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el profesor Gabriel Suárez Cortés presentó la Propuesta de norma sobre el sistema documental </a:t>
            </a:r>
            <a:r>
              <a:rPr lang="es-CO" sz="1800" dirty="0" smtClean="0"/>
              <a:t>contable.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Nueve javerianos se ubicaron entre los mejores resultados en el Saber Pro de 2012.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296508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6440</TotalTime>
  <Words>297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1740</cp:revision>
  <dcterms:created xsi:type="dcterms:W3CDTF">2010-02-05T13:43:46Z</dcterms:created>
  <dcterms:modified xsi:type="dcterms:W3CDTF">2013-08-11T19:50:02Z</dcterms:modified>
</cp:coreProperties>
</file>