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18/08/2013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18/08/2013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18/08/2013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18/08/2013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18/08/2013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18/08/2013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18/08/2013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18/08/2013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18/08/2013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162, </a:t>
            </a:r>
            <a:r>
              <a:rPr lang="es-CO" dirty="0" smtClean="0"/>
              <a:t>agosto </a:t>
            </a:r>
            <a:r>
              <a:rPr lang="es-CO" dirty="0" smtClean="0"/>
              <a:t>20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407 - Contrapartida 747 a 748 - Registro contable </a:t>
            </a:r>
            <a:r>
              <a:rPr lang="es-CO" sz="1800" dirty="0" smtClean="0"/>
              <a:t>161.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analizó las reglas de independencia sobre los servicios que no son de aseguramiento.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Entre el 17 y 20 de septiembre de 2013 se llevará a cabo el XII Congreso La investigación en la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Financiera Internacional (GECFI) continuó trabajando el documento para educación preparado por la Fundación IFRS titulado </a:t>
            </a:r>
            <a:r>
              <a:rPr lang="en-US" sz="1800" dirty="0"/>
              <a:t>Property, plant and equipment and other non-financial </a:t>
            </a:r>
            <a:r>
              <a:rPr lang="en-US" sz="1800" dirty="0" smtClean="0"/>
              <a:t>assets.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Ministerio de </a:t>
            </a:r>
            <a:r>
              <a:rPr lang="es-CO" sz="1800" dirty="0"/>
              <a:t>Educación Nacional </a:t>
            </a:r>
            <a:r>
              <a:rPr lang="es-CO" sz="1800" dirty="0" smtClean="0"/>
              <a:t>renovó el registro </a:t>
            </a:r>
            <a:r>
              <a:rPr lang="es-CO" sz="1800" dirty="0"/>
              <a:t>calificado por 7 años de las especializaciones en Contabilidad Gerencial  y Contabilidad Financiera </a:t>
            </a:r>
            <a:r>
              <a:rPr lang="es-CO" sz="1800" dirty="0" smtClean="0"/>
              <a:t>Internacional.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continuó examinando los fundamentos de las conclusiones de la NIIF 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las primeras invitaciones a la V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Académica divulgó un </a:t>
            </a:r>
            <a:r>
              <a:rPr lang="es-CO" sz="1800" dirty="0"/>
              <a:t>memorando sobre </a:t>
            </a:r>
            <a:r>
              <a:rPr lang="es-CO" sz="1800" dirty="0" smtClean="0"/>
              <a:t>Cumplimiento </a:t>
            </a:r>
            <a:r>
              <a:rPr lang="es-CO" sz="1800" dirty="0"/>
              <a:t>del Objetivo del Requisito de Lengua </a:t>
            </a:r>
            <a:r>
              <a:rPr lang="es-CO" sz="1800" dirty="0" smtClean="0"/>
              <a:t>Extranjera.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Teoría del Aseguramiento se reunieron para mejorar el programa de su asignatura.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Unidad de Aseguramiento y la coordinadora de la Especialización en Revisoría Fiscal </a:t>
            </a:r>
            <a:r>
              <a:rPr lang="es-CO" sz="1800" dirty="0" smtClean="0"/>
              <a:t>trabajaron </a:t>
            </a:r>
            <a:r>
              <a:rPr lang="es-CO" sz="1800" dirty="0"/>
              <a:t>en </a:t>
            </a:r>
            <a:r>
              <a:rPr lang="es-CO" sz="1800" dirty="0" smtClean="0"/>
              <a:t>coordinar las actividades </a:t>
            </a:r>
            <a:r>
              <a:rPr lang="es-CO" sz="1800" dirty="0"/>
              <a:t>para verificación de programas actuales en formato de </a:t>
            </a:r>
            <a:r>
              <a:rPr lang="es-CO" sz="1800" dirty="0" smtClean="0"/>
              <a:t>syllabus</a:t>
            </a:r>
            <a:r>
              <a:rPr lang="es-CO" sz="1800" dirty="0"/>
              <a:t>, perfiles de profesores según requerimientos de la especialización y actividades de reclutamiento de docentes de acuerdo a </a:t>
            </a:r>
            <a:r>
              <a:rPr lang="es-CO" sz="1800" dirty="0" smtClean="0"/>
              <a:t>perfiles.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68940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coordinadores de la Red para la formación en revisoría fiscal se reunieron para elaborar su planeación estratégica.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Continuaron sus labores los profesores que vienen preparando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29650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6470</TotalTime>
  <Words>292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1758</cp:revision>
  <dcterms:created xsi:type="dcterms:W3CDTF">2010-02-05T13:43:46Z</dcterms:created>
  <dcterms:modified xsi:type="dcterms:W3CDTF">2013-08-18T20:59:09Z</dcterms:modified>
</cp:coreProperties>
</file>