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40" y="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25/08/2013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25/08/2013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25/08/2013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25/08/2013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25/08/2013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25/08/2013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25/08/2013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25/08/2013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25/08/2013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25/08/2013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25/08/2013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25/08/2013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25/08/2013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163, </a:t>
            </a:r>
            <a:r>
              <a:rPr lang="es-CO" dirty="0" smtClean="0"/>
              <a:t>agosto </a:t>
            </a:r>
            <a:r>
              <a:rPr lang="es-CO" dirty="0" smtClean="0"/>
              <a:t>26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408 - Contrapartida 749 a 753 - Registro contable </a:t>
            </a:r>
            <a:r>
              <a:rPr lang="es-CO" sz="1800" dirty="0" smtClean="0"/>
              <a:t>162.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enviaron las primeras invitaciones para participar en la V versión del Foro de Firmas.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coordinadores de la Red para la formación en revisoría fiscal continuaron trabajando en su planeación estratégica.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Avanzan los trabajos para proponer mejoras al plan de estudios de la especialización en </a:t>
            </a:r>
            <a:r>
              <a:rPr lang="es-CO" sz="1800" smtClean="0"/>
              <a:t>revisoría fiscal.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Profesores del Departamento de Ciencias Contables participaron en la segunda convocatoria de </a:t>
            </a:r>
            <a:r>
              <a:rPr lang="es-CO" sz="1800" dirty="0" err="1" smtClean="0"/>
              <a:t>Spatia</a:t>
            </a:r>
            <a:r>
              <a:rPr lang="es-CO" sz="1800" dirty="0" smtClean="0"/>
              <a:t>, una estrategia del </a:t>
            </a:r>
            <a:r>
              <a:rPr lang="es-CO" sz="1800" dirty="0" err="1" smtClean="0"/>
              <a:t>Incp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inició la primera temporada de exámenes parciales en el pregrado de Contaduría.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Universidad ha implementado una nueva herramienta para la elaboración y administración del presupuesto en plataforma Oracle, la cual emplearemos por primera vez para el ejercicio presupuestal del año </a:t>
            </a:r>
            <a:r>
              <a:rPr lang="es-CO" sz="1800" dirty="0" smtClean="0"/>
              <a:t>2014.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</a:t>
            </a:r>
            <a:r>
              <a:rPr lang="es-CO" sz="1800" dirty="0" smtClean="0"/>
              <a:t>difundieron </a:t>
            </a:r>
            <a:r>
              <a:rPr lang="es-CO" sz="1800" dirty="0"/>
              <a:t>orientaciones sobre </a:t>
            </a:r>
            <a:r>
              <a:rPr lang="es-CO" sz="1800" dirty="0" smtClean="0"/>
              <a:t>la aplicación </a:t>
            </a:r>
            <a:r>
              <a:rPr lang="es-CO" sz="1800" dirty="0"/>
              <a:t>del numeral 92 del </a:t>
            </a:r>
            <a:r>
              <a:rPr lang="es-CO" sz="1800" dirty="0" smtClean="0"/>
              <a:t>reglamento </a:t>
            </a:r>
            <a:r>
              <a:rPr lang="es-CO" sz="1800" dirty="0"/>
              <a:t>de </a:t>
            </a:r>
            <a:r>
              <a:rPr lang="es-CO" sz="1800" dirty="0" smtClean="0"/>
              <a:t>estudiantes 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Vicerrector Académico </a:t>
            </a:r>
            <a:r>
              <a:rPr lang="es-CO" sz="1800" dirty="0"/>
              <a:t>promulgó nuevas </a:t>
            </a:r>
            <a:r>
              <a:rPr lang="es-CO" sz="1800" dirty="0" smtClean="0"/>
              <a:t>orientaciones </a:t>
            </a:r>
            <a:r>
              <a:rPr lang="es-CO" sz="1800" dirty="0"/>
              <a:t>para la depuración y cualificación del </a:t>
            </a:r>
            <a:r>
              <a:rPr lang="es-CO" sz="1800" dirty="0" smtClean="0"/>
              <a:t>catálogo </a:t>
            </a:r>
            <a:r>
              <a:rPr lang="es-CO" sz="1800" dirty="0"/>
              <a:t>de </a:t>
            </a:r>
            <a:r>
              <a:rPr lang="es-CO" sz="1800" dirty="0" smtClean="0"/>
              <a:t>asignaturas.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(GECI) culminó su análisis sobre los inventarios.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689403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6495</TotalTime>
  <Words>196</Words>
  <Application>Microsoft Office PowerPoint</Application>
  <PresentationFormat>On-screen Show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1771</cp:revision>
  <dcterms:created xsi:type="dcterms:W3CDTF">2010-02-05T13:43:46Z</dcterms:created>
  <dcterms:modified xsi:type="dcterms:W3CDTF">2013-08-25T21:46:09Z</dcterms:modified>
</cp:coreProperties>
</file>