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234" y="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08/09/2013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08/09/2013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08/09/2013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08/09/2013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08/09/2013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08/09/2013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08/09/2013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08/09/2013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08/09/2013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08/09/2013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08/09/2013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08/09/2013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08/09/2013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165, </a:t>
            </a:r>
            <a:r>
              <a:rPr lang="es-CO" dirty="0" smtClean="0"/>
              <a:t>septiembre </a:t>
            </a:r>
            <a:r>
              <a:rPr lang="es-CO" dirty="0" smtClean="0"/>
              <a:t>9 </a:t>
            </a:r>
            <a:r>
              <a:rPr lang="es-CO" dirty="0" smtClean="0"/>
              <a:t>de 2013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 Novitas 410 - Contrapartida 763 a 764 - Registro contable </a:t>
            </a:r>
            <a:r>
              <a:rPr lang="es-CO" sz="1800" dirty="0" smtClean="0"/>
              <a:t>164.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Varios profesores del departamento participaron en </a:t>
            </a:r>
            <a:r>
              <a:rPr lang="es-CO" sz="1800" dirty="0" err="1" smtClean="0"/>
              <a:t>Spatia</a:t>
            </a:r>
            <a:r>
              <a:rPr lang="es-CO" sz="1800" dirty="0" smtClean="0"/>
              <a:t>, una estrategia </a:t>
            </a:r>
            <a:r>
              <a:rPr lang="es-CO" sz="1800" dirty="0"/>
              <a:t>del INCP para formar opiniones y conceptos, desde la perspectiva y competencia de los contadores públicos, sobre asuntos de interés </a:t>
            </a:r>
            <a:r>
              <a:rPr lang="es-CO" sz="1800" dirty="0" smtClean="0"/>
              <a:t>público.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La Universidad anunció la adopción de modernas herramientas para la preparación y seguimiento del presupuesto, basadas en Oracle </a:t>
            </a:r>
            <a:r>
              <a:rPr lang="es-CO" sz="1800" dirty="0" err="1" smtClean="0"/>
              <a:t>Hyperion</a:t>
            </a:r>
            <a:r>
              <a:rPr lang="es-CO" sz="1800" dirty="0" smtClean="0"/>
              <a:t> </a:t>
            </a:r>
            <a:r>
              <a:rPr lang="es-CO" sz="1800" dirty="0" err="1" smtClean="0"/>
              <a:t>Planning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La XIV </a:t>
            </a:r>
            <a:r>
              <a:rPr lang="es-CO" sz="1800" dirty="0"/>
              <a:t>Feria Alianza Universidad Empresa </a:t>
            </a:r>
            <a:r>
              <a:rPr lang="es-CO" sz="1800" dirty="0" smtClean="0"/>
              <a:t>se </a:t>
            </a:r>
            <a:r>
              <a:rPr lang="es-CO" sz="1800" dirty="0"/>
              <a:t>llevará a cabo el próximo miércoles 11 de septiembre en el Auditorio Félix </a:t>
            </a:r>
            <a:r>
              <a:rPr lang="es-CO" sz="1800" dirty="0" smtClean="0"/>
              <a:t>Restrepo.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X </a:t>
            </a:r>
            <a:r>
              <a:rPr lang="es-CO" sz="1800" dirty="0"/>
              <a:t>Simposio Nacional y VII Internacional de Expertos en Finanzas </a:t>
            </a:r>
            <a:r>
              <a:rPr lang="es-CO" sz="1800" dirty="0" smtClean="0"/>
              <a:t>se realizará el </a:t>
            </a:r>
            <a:r>
              <a:rPr lang="es-CO" sz="1800" dirty="0"/>
              <a:t>26 y 27 de Septiembre en el auditorio Jaime Hoyos de la Universidad </a:t>
            </a:r>
            <a:r>
              <a:rPr lang="es-CO" sz="1800" dirty="0" smtClean="0"/>
              <a:t>Javeriana.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profesor Gabriel Rueda Delgado participó </a:t>
            </a:r>
            <a:r>
              <a:rPr lang="es-CO" sz="1800" dirty="0"/>
              <a:t>como panelista en </a:t>
            </a:r>
            <a:r>
              <a:rPr lang="es-CO" sz="1800" dirty="0" smtClean="0"/>
              <a:t>la Conferencia </a:t>
            </a:r>
            <a:r>
              <a:rPr lang="es-CO" sz="1800" dirty="0"/>
              <a:t>internacional Post Conflicto y Reconciliación en </a:t>
            </a:r>
            <a:r>
              <a:rPr lang="es-CO" sz="1800" dirty="0" smtClean="0"/>
              <a:t>Colombia, </a:t>
            </a:r>
            <a:r>
              <a:rPr lang="es-CO" sz="1800" dirty="0"/>
              <a:t>organizada por la Facultad de Ciencias Políticas y Relaciones Internacionales 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Grupo de Estudios en Contabilidad Internacional (GECI) inició su reflexión sobre Propiedades, planta y equipo.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el marco de </a:t>
            </a:r>
            <a:r>
              <a:rPr lang="es-CO" sz="1800" dirty="0" err="1" smtClean="0"/>
              <a:t>Audire</a:t>
            </a:r>
            <a:r>
              <a:rPr lang="es-CO" sz="1800" dirty="0"/>
              <a:t>, el abogado Iván Darío </a:t>
            </a:r>
            <a:r>
              <a:rPr lang="es-CO" sz="1800" dirty="0" err="1"/>
              <a:t>Marrugo</a:t>
            </a:r>
            <a:r>
              <a:rPr lang="es-CO" sz="1800" dirty="0"/>
              <a:t> </a:t>
            </a:r>
            <a:r>
              <a:rPr lang="es-CO" sz="1800" dirty="0" smtClean="0"/>
              <a:t>Jiménez </a:t>
            </a:r>
            <a:r>
              <a:rPr lang="es-CO" sz="1800" dirty="0"/>
              <a:t>conversó sobre Fraude corporativo e </a:t>
            </a:r>
            <a:r>
              <a:rPr lang="es-CO" sz="1800" dirty="0" smtClean="0"/>
              <a:t>informático.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5531636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anunció </a:t>
            </a:r>
            <a:r>
              <a:rPr lang="es-CO" sz="1800" dirty="0"/>
              <a:t>la organización del </a:t>
            </a:r>
            <a:r>
              <a:rPr lang="es-CO" sz="1800" dirty="0" smtClean="0"/>
              <a:t>Grupo de Estudios  en Responsabilidad Social, Ética y Gobierno Corporativo  “</a:t>
            </a:r>
            <a:r>
              <a:rPr lang="es-CO" sz="1800" dirty="0"/>
              <a:t>GERSEGOC</a:t>
            </a:r>
            <a:r>
              <a:rPr lang="es-CO" sz="1800" dirty="0" smtClean="0"/>
              <a:t>”.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Avanza la campaña </a:t>
            </a:r>
            <a:r>
              <a:rPr lang="es-CO" sz="1800" dirty="0" smtClean="0"/>
              <a:t>“Prepara </a:t>
            </a:r>
            <a:r>
              <a:rPr lang="es-CO" sz="1800" dirty="0"/>
              <a:t>tu </a:t>
            </a:r>
            <a:r>
              <a:rPr lang="es-CO" sz="1800" dirty="0" smtClean="0"/>
              <a:t>carné”.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592005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6569</TotalTime>
  <Words>236</Words>
  <Application>Microsoft Office PowerPoint</Application>
  <PresentationFormat>On-screen Show (4:3)</PresentationFormat>
  <Paragraphs>23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1794</cp:revision>
  <dcterms:created xsi:type="dcterms:W3CDTF">2010-02-05T13:43:46Z</dcterms:created>
  <dcterms:modified xsi:type="dcterms:W3CDTF">2013-09-08T20:48:44Z</dcterms:modified>
</cp:coreProperties>
</file>