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15/09/2013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15/09/2013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15/09/2013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15/09/2013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15/09/2013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15/09/2013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15/09/2013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15/09/2013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15/09/2013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166, </a:t>
            </a:r>
            <a:r>
              <a:rPr lang="es-CO" dirty="0" smtClean="0"/>
              <a:t>septiembre </a:t>
            </a:r>
            <a:r>
              <a:rPr lang="es-CO" dirty="0" smtClean="0"/>
              <a:t>16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411 - Contrapartida 765 a 767 - Registro contable </a:t>
            </a:r>
            <a:r>
              <a:rPr lang="es-CO" sz="1800" dirty="0" smtClean="0"/>
              <a:t>165.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calendario académico para el 2014.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</a:t>
            </a:r>
            <a:r>
              <a:rPr lang="es-CO" sz="1800" dirty="0"/>
              <a:t>Financiera Internacional discutió la sección 10 de NIIF para Pymes con la guía de </a:t>
            </a:r>
            <a:r>
              <a:rPr lang="es-CO" sz="1800" dirty="0" smtClean="0"/>
              <a:t>educación.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avanzó en el análisis de los fundamentos de las conclusiones de la NIIF 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culminó el estudio de la parte B del Código de Ética para Contadores Profesionales emitido por el IESBA.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están compilando los comentarios de los profesores sobre la propuesta de norma del sistema documental contable.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Avanzaron en su tarea los profesores que están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es-CO" sz="1800" dirty="0"/>
              <a:t>las invitaciones al III Foro Internacional de Auditoría </a:t>
            </a:r>
            <a:r>
              <a:rPr lang="es-CO" sz="1800" dirty="0" smtClean="0"/>
              <a:t>Forense.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pidió a los profesores la actualización del syllabus de sus 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los profesore</a:t>
            </a:r>
            <a:r>
              <a:rPr lang="es-CO" sz="1800" dirty="0"/>
              <a:t>s al taller ¿Evaluación: Proceso o Resultados?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9200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profesores del departamento participaron del 9 al 13 de septiembre en el taller de formador de formadores en aseguramiento organizado por el CTCP.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desarrollando un diplomado en normas internacionales de auditoría.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5649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6608</TotalTime>
  <Words>230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1809</cp:revision>
  <dcterms:created xsi:type="dcterms:W3CDTF">2010-02-05T13:43:46Z</dcterms:created>
  <dcterms:modified xsi:type="dcterms:W3CDTF">2013-09-15T22:51:16Z</dcterms:modified>
</cp:coreProperties>
</file>