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9" r:id="rId4"/>
    <p:sldId id="260" r:id="rId5"/>
    <p:sldId id="261" r:id="rId6"/>
    <p:sldId id="262" r:id="rId7"/>
    <p:sldId id="263" r:id="rId8"/>
    <p:sldId id="264" r:id="rId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389" autoAdjust="0"/>
    <p:restoredTop sz="86323" autoAdjust="0"/>
  </p:normalViewPr>
  <p:slideViewPr>
    <p:cSldViewPr>
      <p:cViewPr>
        <p:scale>
          <a:sx n="77" d="100"/>
          <a:sy n="77" d="100"/>
        </p:scale>
        <p:origin x="-942" y="438"/>
      </p:cViewPr>
      <p:guideLst>
        <p:guide orient="horz" pos="2160"/>
        <p:guide pos="2880"/>
      </p:guideLst>
    </p:cSldViewPr>
  </p:slideViewPr>
  <p:outlineViewPr>
    <p:cViewPr>
      <p:scale>
        <a:sx n="33" d="100"/>
        <a:sy n="33" d="100"/>
      </p:scale>
      <p:origin x="54" y="165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25/09/2013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25/09/2013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25/09/2013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25/09/2013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25/09/2013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25/09/2013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25/09/2013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25/09/2013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25/09/2013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25/09/2013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25/09/2013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25/09/2013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25/09/2013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167, septiembre 25 de 2013</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412 - Contrapartida 768 a 771 - Registro contable </a:t>
            </a:r>
            <a:r>
              <a:rPr lang="es-CO" sz="1800" dirty="0" smtClean="0"/>
              <a:t>166.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Varios profesores del Departamento de Ciencias Contables participaron en Spatia, una estrategia del INCP, oportunidad en la cual se reflexionó sobre la propuesta de norma sobre el sistema documental contable que elaboró el CTCP.</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a:buClr>
                <a:srgbClr val="F0A22E"/>
              </a:buClr>
            </a:pPr>
            <a:r>
              <a:rPr lang="es-CO" sz="1800" dirty="0" smtClean="0"/>
              <a:t>En su reunión mensual, la Comisión del Área Contable escuchó el informe del Director del Departamento de Ciencias Contables.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Se está revisando la forma de administrar las listas de correo del área de Ciencias Contables que residen en el servidor de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Vol. 14 (35) </a:t>
            </a:r>
            <a:r>
              <a:rPr lang="es-CO" sz="1800" dirty="0" smtClean="0"/>
              <a:t>de Cuadernos de Contabilidad, que </a:t>
            </a:r>
            <a:r>
              <a:rPr lang="es-CO" sz="1800" dirty="0"/>
              <a:t>corresponde a Julio Diciembre de 2013, ya está en proceso de </a:t>
            </a:r>
            <a:r>
              <a:rPr lang="es-CO" sz="1800" dirty="0" smtClean="0"/>
              <a:t>diagramación.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a:t>
            </a:r>
            <a:r>
              <a:rPr lang="es-CO" sz="1800" dirty="0"/>
              <a:t>profesor </a:t>
            </a:r>
            <a:r>
              <a:rPr lang="es-CO" sz="1800" dirty="0" err="1"/>
              <a:t>Khadyd</a:t>
            </a:r>
            <a:r>
              <a:rPr lang="es-CO" sz="1800" dirty="0"/>
              <a:t> Arciria Garrido participó en las Jornadas Latinoamericanas de Capacitación IFRS y XBRL y en el Encuentro Anual sobre Centrales de Balances y </a:t>
            </a:r>
            <a:r>
              <a:rPr lang="es-CO" sz="1800" dirty="0" smtClean="0"/>
              <a:t>XBRL.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Se llevó </a:t>
            </a:r>
            <a:r>
              <a:rPr lang="es-CO" sz="1800" dirty="0"/>
              <a:t>a cabo el taller ¿Evaluación: Proceso o Resultados?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Se puso en funcionamiento un </a:t>
            </a:r>
            <a:r>
              <a:rPr lang="es-CO" sz="1800" dirty="0"/>
              <a:t>blog respecto de la F</a:t>
            </a:r>
            <a:r>
              <a:rPr lang="es-CO" sz="1800" dirty="0" smtClean="0"/>
              <a:t>eria de tecnología de información para los </a:t>
            </a:r>
            <a:r>
              <a:rPr lang="es-CO" sz="1800" dirty="0" smtClean="0"/>
              <a:t>negocios, </a:t>
            </a:r>
            <a:r>
              <a:rPr lang="es-CO" sz="1800" dirty="0" smtClean="0"/>
              <a:t>organizada por la unidad de Sistemas de Información.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5553163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Varios </a:t>
            </a:r>
            <a:r>
              <a:rPr lang="es-CO" sz="1800" dirty="0"/>
              <a:t>profesores participaron en </a:t>
            </a:r>
            <a:r>
              <a:rPr lang="es-CO" sz="1800" dirty="0" smtClean="0"/>
              <a:t>la jornada </a:t>
            </a:r>
            <a:r>
              <a:rPr lang="es-CO" sz="1800" dirty="0"/>
              <a:t>Profesor-es, </a:t>
            </a:r>
            <a:r>
              <a:rPr lang="es-CO" sz="1800" dirty="0" smtClean="0"/>
              <a:t>actividad organizada por </a:t>
            </a:r>
            <a:r>
              <a:rPr lang="es-CO" sz="1800" dirty="0"/>
              <a:t>el Centro de Asesoría </a:t>
            </a:r>
            <a:r>
              <a:rPr lang="es-CO" sz="1800" dirty="0" smtClean="0"/>
              <a:t>Psicológica.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En el marco de </a:t>
            </a:r>
            <a:r>
              <a:rPr lang="es-CO" sz="1800" dirty="0" err="1" smtClean="0"/>
              <a:t>Audire</a:t>
            </a:r>
            <a:r>
              <a:rPr lang="es-CO" sz="1800" dirty="0"/>
              <a:t>, don Andrés Vega </a:t>
            </a:r>
            <a:r>
              <a:rPr lang="es-CO" sz="1800" dirty="0" smtClean="0"/>
              <a:t>Jaramillo pronunció la </a:t>
            </a:r>
            <a:r>
              <a:rPr lang="es-CO" sz="1800" dirty="0"/>
              <a:t>conferencia titulada </a:t>
            </a:r>
            <a:r>
              <a:rPr lang="es-CO" sz="1800" dirty="0" smtClean="0"/>
              <a:t>“Caso</a:t>
            </a:r>
            <a:r>
              <a:rPr lang="es-CO" sz="1800" dirty="0"/>
              <a:t>: Impactos de NIIF en </a:t>
            </a:r>
            <a:r>
              <a:rPr lang="es-CO" sz="1800" dirty="0" err="1" smtClean="0"/>
              <a:t>Biomax</a:t>
            </a:r>
            <a:r>
              <a:rPr lang="es-CO" sz="1800" dirty="0" smtClean="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9359200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Profesores del Departamento de Ciencias </a:t>
            </a:r>
            <a:r>
              <a:rPr lang="es-CO" sz="1800" dirty="0"/>
              <a:t>Contables participaron en el VI Congreso de Auditoría </a:t>
            </a:r>
            <a:r>
              <a:rPr lang="es-CO" sz="1800" dirty="0" smtClean="0"/>
              <a:t>Interna.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profesor Hernando Bermúdez participó como conferencista y </a:t>
            </a:r>
            <a:r>
              <a:rPr lang="es-CO" sz="1800" dirty="0"/>
              <a:t>como panelista en el Simposio internacional sobre estándares de calidad e información </a:t>
            </a:r>
            <a:r>
              <a:rPr lang="es-CO" sz="1800" dirty="0" smtClean="0"/>
              <a:t>financiera, </a:t>
            </a:r>
            <a:r>
              <a:rPr lang="es-CO" sz="1800" dirty="0" smtClean="0"/>
              <a:t>organizado por la Universidad Autónoma Latinoamericana.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3015649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Grupo de Estudios en Contabilidad Internacional avanzó en sus reflexiones sobre Propiedad, planta y equipo.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La Red local del pacto social en Colombia divulgó </a:t>
            </a:r>
            <a:r>
              <a:rPr lang="es-CO" sz="1800" dirty="0"/>
              <a:t>la organización </a:t>
            </a:r>
            <a:r>
              <a:rPr lang="es-CO" sz="1800"/>
              <a:t>del </a:t>
            </a:r>
            <a:r>
              <a:rPr lang="es-CO" sz="1800" dirty="0"/>
              <a:t>G</a:t>
            </a:r>
            <a:r>
              <a:rPr lang="es-CO" sz="1800" smtClean="0"/>
              <a:t>rupo </a:t>
            </a:r>
            <a:r>
              <a:rPr lang="es-CO" sz="1800" dirty="0" smtClean="0"/>
              <a:t>de estudios  en responsabilidad social, ética y gobierno </a:t>
            </a:r>
            <a:r>
              <a:rPr lang="es-CO" sz="1800" smtClean="0"/>
              <a:t>corporativo </a:t>
            </a:r>
            <a:r>
              <a:rPr lang="es-CO" sz="1800" smtClean="0"/>
              <a:t> - “</a:t>
            </a:r>
            <a:r>
              <a:rPr lang="es-CO" sz="1800"/>
              <a:t>GERSEGOC</a:t>
            </a:r>
            <a:r>
              <a:rPr lang="es-CO" sz="1800" smtClean="0"/>
              <a:t>”.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6504390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6672</TotalTime>
  <Words>343</Words>
  <Application>Microsoft Office PowerPoint</Application>
  <PresentationFormat>Presentación en pantalla (4:3)</PresentationFormat>
  <Paragraphs>31</Paragraphs>
  <Slides>8</Slides>
  <Notes>7</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Hebego</cp:lastModifiedBy>
  <cp:revision>1824</cp:revision>
  <dcterms:created xsi:type="dcterms:W3CDTF">2010-02-05T13:43:46Z</dcterms:created>
  <dcterms:modified xsi:type="dcterms:W3CDTF">2013-09-25T19:32:40Z</dcterms:modified>
</cp:coreProperties>
</file>