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29/09/2013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29/09/2013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29/09/2013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29/09/2013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29/09/2013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29/09/2013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29/09/2013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29/09/2013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29/09/2013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29/09/2013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168, </a:t>
            </a:r>
            <a:r>
              <a:rPr lang="es-CO" dirty="0" smtClean="0"/>
              <a:t>septiembre </a:t>
            </a:r>
            <a:r>
              <a:rPr lang="es-CO" dirty="0" smtClean="0"/>
              <a:t>30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413 - Contrapartida 772 a 776 - Registro contable </a:t>
            </a:r>
            <a:r>
              <a:rPr lang="es-CO" sz="1800" dirty="0" smtClean="0"/>
              <a:t>167.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24 de septiembre se llevó a cabo una jornada de consejería académica para los estudiantes de pregrado.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Aseguramiento de Información (GEAI) abordó el análisis de la parte C del Código de Ética para contadores profesionales emitido por IESBA.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inició la versión 28 del Diplomado en NIIF.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Varios miembros de la FCEA se reunieron </a:t>
            </a:r>
            <a:r>
              <a:rPr lang="es-CO" sz="1800" dirty="0"/>
              <a:t>con representantes de la </a:t>
            </a:r>
            <a:r>
              <a:rPr lang="es-CO" sz="1800" dirty="0" err="1"/>
              <a:t>University</a:t>
            </a:r>
            <a:r>
              <a:rPr lang="es-CO" sz="1800" dirty="0"/>
              <a:t> of </a:t>
            </a:r>
            <a:r>
              <a:rPr lang="es-CO" sz="1800" dirty="0" smtClean="0"/>
              <a:t>Illinois.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lo corrido del año la colección de Ciencias Contables ha recibido 145 títulos nuevos.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coordinadores de la Red para la formación en revisoría fiscal avanzaron en la preparación del Encuentro de profesores 2014.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</a:t>
            </a:r>
            <a:r>
              <a:rPr lang="es-CO" sz="1800" dirty="0"/>
              <a:t>Financiera Internacional (GECFI), </a:t>
            </a:r>
            <a:r>
              <a:rPr lang="es-CO" sz="1800" dirty="0" smtClean="0"/>
              <a:t> con </a:t>
            </a:r>
            <a:r>
              <a:rPr lang="es-CO" sz="1800" dirty="0"/>
              <a:t>base en la guía de educación de NIIF para PYMES, </a:t>
            </a:r>
            <a:r>
              <a:rPr lang="es-CO" sz="1800" dirty="0" smtClean="0"/>
              <a:t>desarrolló </a:t>
            </a:r>
            <a:r>
              <a:rPr lang="es-CO" sz="1800" dirty="0"/>
              <a:t>el caso 2 de la sección </a:t>
            </a:r>
            <a:r>
              <a:rPr lang="es-CO" sz="1800" dirty="0" smtClean="0"/>
              <a:t>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envió a los profesores </a:t>
            </a:r>
            <a:r>
              <a:rPr lang="es-CO" sz="1800" dirty="0"/>
              <a:t>el documento Cura </a:t>
            </a:r>
            <a:r>
              <a:rPr lang="es-CO" sz="1800" dirty="0" err="1"/>
              <a:t>personalis</a:t>
            </a:r>
            <a:r>
              <a:rPr lang="es-CO" sz="1800" dirty="0"/>
              <a:t> y vida universitaria desde la tradición </a:t>
            </a:r>
            <a:r>
              <a:rPr lang="es-CO" sz="1800" dirty="0" smtClean="0"/>
              <a:t>Ignaciana.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plenaria, los profesores escucharon </a:t>
            </a:r>
            <a:r>
              <a:rPr lang="es-CO" sz="1800" dirty="0"/>
              <a:t>la conferencia Estilos del comportamiento: estrategias para la comunicación </a:t>
            </a:r>
            <a:r>
              <a:rPr lang="es-CO" sz="1800" dirty="0" smtClean="0"/>
              <a:t>asertiva.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59200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continuó analizando las bases de las conclusiones de la NIIF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Por primera vez, </a:t>
            </a:r>
            <a:r>
              <a:rPr lang="es-CO" sz="1800" dirty="0"/>
              <a:t>se reunió el Grupo de </a:t>
            </a:r>
            <a:r>
              <a:rPr lang="es-CO" sz="1800" dirty="0" smtClean="0"/>
              <a:t>Estudio en  </a:t>
            </a:r>
            <a:r>
              <a:rPr lang="es-CO" sz="1800" dirty="0"/>
              <a:t>Responsabilidad Social, Ética y Gobierno Corporativo  </a:t>
            </a:r>
            <a:r>
              <a:rPr lang="es-CO" sz="1800" dirty="0" smtClean="0"/>
              <a:t>(GERSEGOC).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15649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</a:t>
            </a:r>
            <a:r>
              <a:rPr lang="es-CO" sz="1800" dirty="0"/>
              <a:t>profesores de </a:t>
            </a:r>
            <a:r>
              <a:rPr lang="es-CO" sz="1800" dirty="0" smtClean="0"/>
              <a:t>finanzas </a:t>
            </a:r>
            <a:r>
              <a:rPr lang="es-CO" sz="1800" dirty="0"/>
              <a:t>enviaron respuesta a la encuesta aplicada para  establecer un diagnóstico acerca de los preconceptos y del desempeño de las habilidades de los estudiantes que actualmente desarrollan las asignaturas </a:t>
            </a:r>
            <a:r>
              <a:rPr lang="es-CO" sz="1800" dirty="0" smtClean="0"/>
              <a:t>de finanzas.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encuentra en curso un diplomado sobre NIIF – XBRL para ingenieros y administradores de </a:t>
            </a:r>
            <a:r>
              <a:rPr lang="es-CO" sz="1800" dirty="0" err="1" smtClean="0"/>
              <a:t>Supersociedades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0439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6731</TotalTime>
  <Words>311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1839</cp:revision>
  <dcterms:created xsi:type="dcterms:W3CDTF">2010-02-05T13:43:46Z</dcterms:created>
  <dcterms:modified xsi:type="dcterms:W3CDTF">2013-09-29T22:31:37Z</dcterms:modified>
</cp:coreProperties>
</file>