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06/10/2013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06/10/2013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06/10/2013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06/10/2013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06/10/2013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06/10/2013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06/10/2013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06/10/2013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06/10/2013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06/10/2013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06/10/2013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06/10/2013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06/10/2013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169, octubre 7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414 - Contrapartida 777 a 780 - Registro contable </a:t>
            </a:r>
            <a:r>
              <a:rPr lang="es-CO" sz="1800" dirty="0" smtClean="0"/>
              <a:t>168.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una propuesta de cátedra javeriana de emprendimiento.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ha organizado un </a:t>
            </a:r>
            <a:r>
              <a:rPr lang="es-CO" sz="1800" dirty="0" smtClean="0"/>
              <a:t>retiro espiritual </a:t>
            </a:r>
            <a:r>
              <a:rPr lang="es-CO" sz="1800" dirty="0"/>
              <a:t>para </a:t>
            </a:r>
            <a:r>
              <a:rPr lang="es-CO" sz="1800" dirty="0" smtClean="0"/>
              <a:t>administrativos </a:t>
            </a:r>
            <a:r>
              <a:rPr lang="es-CO" sz="1800" dirty="0"/>
              <a:t>y </a:t>
            </a:r>
            <a:r>
              <a:rPr lang="es-CO" sz="1800" dirty="0" smtClean="0"/>
              <a:t>egresados </a:t>
            </a:r>
            <a:r>
              <a:rPr lang="es-CO" sz="1800" dirty="0"/>
              <a:t>de la Facultad,  que se realizará los días 12, 13 y 14 de octubre  de este año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En el marco del Sistema de Evaluación de la Gestión y Mejoramiento, </a:t>
            </a:r>
            <a:r>
              <a:rPr lang="es-CO" sz="1800" dirty="0" smtClean="0"/>
              <a:t>se inició el </a:t>
            </a:r>
            <a:r>
              <a:rPr lang="es-CO" sz="1800" dirty="0"/>
              <a:t>proceso de evaluación del desempeño de </a:t>
            </a:r>
            <a:r>
              <a:rPr lang="es-CO" sz="1800" dirty="0" smtClean="0"/>
              <a:t>profesores </a:t>
            </a:r>
            <a:r>
              <a:rPr lang="es-CO" sz="1800" dirty="0"/>
              <a:t>de p</a:t>
            </a:r>
            <a:r>
              <a:rPr lang="es-CO" sz="1800" dirty="0" smtClean="0"/>
              <a:t>lanta.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estudiando </a:t>
            </a:r>
            <a:r>
              <a:rPr lang="es-CO" sz="1800" dirty="0"/>
              <a:t>el documento Criterios para la re-organización de los </a:t>
            </a:r>
            <a:r>
              <a:rPr lang="es-CO" sz="1800" dirty="0" smtClean="0"/>
              <a:t>institutos </a:t>
            </a:r>
            <a:r>
              <a:rPr lang="es-CO" sz="1800" dirty="0"/>
              <a:t>y </a:t>
            </a:r>
            <a:r>
              <a:rPr lang="es-CO" sz="1800" dirty="0" smtClean="0"/>
              <a:t>centros </a:t>
            </a:r>
            <a:r>
              <a:rPr lang="es-CO" sz="1800" dirty="0"/>
              <a:t>de </a:t>
            </a:r>
            <a:r>
              <a:rPr lang="es-CO" sz="1800" dirty="0" smtClean="0"/>
              <a:t>investigación </a:t>
            </a:r>
            <a:r>
              <a:rPr lang="es-CO" sz="1800" dirty="0"/>
              <a:t>de </a:t>
            </a:r>
            <a:r>
              <a:rPr lang="es-CO" sz="1800" dirty="0" smtClean="0"/>
              <a:t>la Pontificia </a:t>
            </a:r>
            <a:r>
              <a:rPr lang="es-CO" sz="1800" dirty="0"/>
              <a:t>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 se llevó a cabo la </a:t>
            </a:r>
            <a:r>
              <a:rPr lang="es-CO" sz="1800" dirty="0"/>
              <a:t>mesa redonda Las investigaciones de fraude de cuello blanco en Colombia: Retos y </a:t>
            </a:r>
            <a:r>
              <a:rPr lang="es-CO" sz="1800" dirty="0" smtClean="0"/>
              <a:t>experiencias.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 </a:t>
            </a:r>
            <a:r>
              <a:rPr lang="es-CO" sz="1800" dirty="0"/>
              <a:t>en estudio la Propuesta de </a:t>
            </a:r>
            <a:r>
              <a:rPr lang="es-CO" sz="1800" dirty="0" smtClean="0"/>
              <a:t>fondo </a:t>
            </a:r>
            <a:r>
              <a:rPr lang="es-CO" sz="1800" dirty="0"/>
              <a:t>de </a:t>
            </a:r>
            <a:r>
              <a:rPr lang="es-CO" sz="1800" dirty="0" smtClean="0"/>
              <a:t>pago variable </a:t>
            </a:r>
            <a:r>
              <a:rPr lang="es-CO" sz="1800" dirty="0"/>
              <a:t>para la atracción y la estabilidad de los profesores de planta de la Facultad de Ciencias Económicas y </a:t>
            </a:r>
            <a:r>
              <a:rPr lang="es-CO" sz="1800" dirty="0" smtClean="0"/>
              <a:t>Administrativas.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el III Foro internacional de auditoría forense.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el IX </a:t>
            </a:r>
            <a:r>
              <a:rPr lang="es-CO" sz="1800" dirty="0"/>
              <a:t>Congreso Nacional de Estudiantes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</a:t>
            </a:r>
            <a:r>
              <a:rPr lang="es-CO" sz="1800" dirty="0"/>
              <a:t>H</a:t>
            </a:r>
            <a:r>
              <a:rPr lang="es-CO" sz="1800" dirty="0" smtClean="0"/>
              <a:t>ernando Bermúdez participaron en la tercera convocatoria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una estrategia del INCP.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9200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reflexión sobre propiedad,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convocatoria No. 013 para proyectos de investigación que no excedan los 10 millones de </a:t>
            </a:r>
            <a:r>
              <a:rPr lang="es-CO" sz="1800" dirty="0" smtClean="0"/>
              <a:t>pesos.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5649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Nelson Dueñas Gil, integrante de la unidad de finanzas, recibió su admisión al MBA de Concordia, </a:t>
            </a:r>
            <a:r>
              <a:rPr lang="es-CO" sz="1800" dirty="0" smtClean="0"/>
              <a:t>Canadá.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1° de octubre se celebró el día de la Universidad.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439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6777</TotalTime>
  <Words>302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1854</cp:revision>
  <dcterms:created xsi:type="dcterms:W3CDTF">2010-02-05T13:43:46Z</dcterms:created>
  <dcterms:modified xsi:type="dcterms:W3CDTF">2013-10-06T22:54:48Z</dcterms:modified>
</cp:coreProperties>
</file>