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6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4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08/06/2010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17, junio 8 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</a:t>
            </a:r>
            <a:r>
              <a:rPr lang="es-CO" sz="1800" dirty="0" smtClean="0"/>
              <a:t>1 de junio, </a:t>
            </a:r>
            <a:r>
              <a:rPr lang="es-CO" sz="1800" dirty="0" smtClean="0"/>
              <a:t>como parte de la actividades de la Red de Universidades con Especialización en Revisoría Fiscal , con la orientación </a:t>
            </a:r>
            <a:r>
              <a:rPr lang="es-CO" sz="1800" dirty="0" smtClean="0"/>
              <a:t>del </a:t>
            </a:r>
            <a:r>
              <a:rPr lang="es-CO" sz="1800" dirty="0" smtClean="0"/>
              <a:t>profesor Carlos Castro Lozada, </a:t>
            </a:r>
            <a:r>
              <a:rPr lang="es-CO" sz="1800" dirty="0" smtClean="0"/>
              <a:t>de la </a:t>
            </a:r>
            <a:r>
              <a:rPr lang="es-CO" sz="1800" dirty="0" smtClean="0"/>
              <a:t>Universidad Gran Colombia, </a:t>
            </a:r>
            <a:r>
              <a:rPr lang="es-CO" sz="1800" dirty="0" smtClean="0"/>
              <a:t>se estudió el </a:t>
            </a:r>
            <a:r>
              <a:rPr lang="en-US" sz="1800" dirty="0" smtClean="0"/>
              <a:t>ISA 402, </a:t>
            </a:r>
            <a:r>
              <a:rPr lang="en-US" sz="1800" i="1" dirty="0" smtClean="0"/>
              <a:t>Audit Considerations Relating to an Entity Using a </a:t>
            </a:r>
            <a:r>
              <a:rPr lang="en-US" sz="1800" i="1" dirty="0" smtClean="0"/>
              <a:t>Service Organization</a:t>
            </a:r>
            <a:r>
              <a:rPr lang="es-ES" sz="1800" i="1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 Novitas </a:t>
            </a:r>
            <a:r>
              <a:rPr lang="es-CO" sz="1800" dirty="0" smtClean="0"/>
              <a:t>260 </a:t>
            </a:r>
            <a:r>
              <a:rPr lang="es-CO" sz="1800" dirty="0" smtClean="0"/>
              <a:t>, Contrapartida </a:t>
            </a:r>
            <a:r>
              <a:rPr lang="es-CO" sz="1800" dirty="0" smtClean="0"/>
              <a:t>171, 172 y 173, </a:t>
            </a:r>
            <a:r>
              <a:rPr lang="es-CO" sz="1800" dirty="0" smtClean="0"/>
              <a:t>Registro contable </a:t>
            </a:r>
            <a:r>
              <a:rPr lang="es-CO" sz="1800" dirty="0" smtClean="0"/>
              <a:t>16 </a:t>
            </a:r>
            <a:r>
              <a:rPr lang="es-CO" sz="1800" dirty="0" smtClean="0"/>
              <a:t>. </a:t>
            </a:r>
            <a:endParaRPr lang="es-CO" sz="1800" dirty="0" smtClean="0"/>
          </a:p>
          <a:p>
            <a:r>
              <a:rPr lang="es-CO" sz="1800" dirty="0" smtClean="0"/>
              <a:t>Los miembros del Grupo de Estudios en Contabilidad Internacional (GECI) </a:t>
            </a:r>
            <a:r>
              <a:rPr lang="es-CO" sz="1800" dirty="0" smtClean="0"/>
              <a:t>culminaron su </a:t>
            </a:r>
            <a:r>
              <a:rPr lang="es-CO" sz="1800" dirty="0" smtClean="0"/>
              <a:t>reflexión sobre el Estado de Ingresos Totales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profesor </a:t>
            </a:r>
            <a:r>
              <a:rPr lang="es-CO" sz="1800" dirty="0" smtClean="0"/>
              <a:t>Edgar Antonio Villamizar González, </a:t>
            </a:r>
            <a:r>
              <a:rPr lang="es-CO" sz="1800" dirty="0" smtClean="0"/>
              <a:t>pronunció la conferencia </a:t>
            </a:r>
            <a:r>
              <a:rPr lang="es-CO" sz="1800" i="1" dirty="0" smtClean="0"/>
              <a:t>Sistema de Control de Calidad para las Firmas de </a:t>
            </a:r>
            <a:r>
              <a:rPr lang="es-CO" sz="1800" i="1" dirty="0" smtClean="0"/>
              <a:t>Contadores </a:t>
            </a:r>
            <a:r>
              <a:rPr lang="es-CO" sz="1800" dirty="0" smtClean="0"/>
              <a:t>- </a:t>
            </a:r>
            <a:r>
              <a:rPr lang="es-CO" sz="1800" i="1" dirty="0" smtClean="0"/>
              <a:t>International </a:t>
            </a:r>
            <a:r>
              <a:rPr lang="es-CO" sz="1800" i="1" dirty="0" smtClean="0"/>
              <a:t>Standard </a:t>
            </a:r>
            <a:r>
              <a:rPr lang="es-CO" sz="1800" i="1" dirty="0" err="1" smtClean="0"/>
              <a:t>on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Quality</a:t>
            </a:r>
            <a:r>
              <a:rPr lang="es-CO" sz="1800" i="1" dirty="0" smtClean="0"/>
              <a:t> Control </a:t>
            </a:r>
            <a:r>
              <a:rPr lang="es-CO" sz="1800" dirty="0" smtClean="0"/>
              <a:t>(ISQC) 1</a:t>
            </a:r>
            <a:r>
              <a:rPr lang="es-CO" sz="1800" dirty="0" smtClean="0"/>
              <a:t>.</a:t>
            </a:r>
          </a:p>
          <a:p>
            <a:pPr lvl="0"/>
            <a:r>
              <a:rPr lang="es-CO" sz="1800" dirty="0" smtClean="0"/>
              <a:t>Sigue adelantándose la preparación del documento de autoevaluación para renovar la acreditación de la Carrera de Contaduría.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>
              <a:buClr>
                <a:srgbClr val="F0A22E"/>
              </a:buClr>
            </a:pPr>
            <a:r>
              <a:rPr lang="es-CO" sz="1800" dirty="0" smtClean="0"/>
              <a:t>El Comité de Trabajos de Grado de la Carrera de Contaduría Pública se reunió para analizar las </a:t>
            </a:r>
            <a:r>
              <a:rPr lang="es-CO" sz="1800" dirty="0" smtClean="0"/>
              <a:t>propuestas tituladas </a:t>
            </a:r>
            <a:r>
              <a:rPr lang="es-CO" sz="1800" dirty="0" smtClean="0"/>
              <a:t>“Importancia </a:t>
            </a:r>
            <a:r>
              <a:rPr lang="es-CO" sz="1800" dirty="0" smtClean="0"/>
              <a:t>de la </a:t>
            </a:r>
            <a:r>
              <a:rPr lang="es-CO" sz="1800" dirty="0" smtClean="0"/>
              <a:t>medición </a:t>
            </a:r>
            <a:r>
              <a:rPr lang="es-CO" sz="1800" dirty="0" smtClean="0"/>
              <a:t>del </a:t>
            </a:r>
            <a:r>
              <a:rPr lang="es-CO" sz="1800" dirty="0" smtClean="0"/>
              <a:t>costo interno ambiental </a:t>
            </a:r>
            <a:r>
              <a:rPr lang="es-CO" sz="1800" dirty="0" smtClean="0"/>
              <a:t>en el </a:t>
            </a:r>
            <a:r>
              <a:rPr lang="es-CO" sz="1800" dirty="0" smtClean="0"/>
              <a:t>proceso manufacturero </a:t>
            </a:r>
            <a:r>
              <a:rPr lang="es-CO" sz="1800" dirty="0" smtClean="0"/>
              <a:t>y su inclusión en el Sistema de Información Contable” </a:t>
            </a:r>
            <a:r>
              <a:rPr lang="es-CO" sz="1800" dirty="0" smtClean="0"/>
              <a:t>e “Identificación</a:t>
            </a:r>
            <a:r>
              <a:rPr lang="es-CO" sz="1800" dirty="0" smtClean="0"/>
              <a:t>, análisis y evaluación de riesgos de negocios de Manantiales del Frontino </a:t>
            </a:r>
            <a:r>
              <a:rPr lang="es-CO" sz="1800" dirty="0" smtClean="0"/>
              <a:t>S.A.S” propuestos, en su orden, por </a:t>
            </a:r>
            <a:r>
              <a:rPr lang="es-CO" sz="1800" dirty="0" smtClean="0"/>
              <a:t>los estudiantes Juan Fernando Segura Pulido y Sabina Talero </a:t>
            </a:r>
            <a:r>
              <a:rPr lang="es-CO" sz="1800" dirty="0" err="1" smtClean="0"/>
              <a:t>Cabrejo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</a:t>
            </a:r>
            <a:r>
              <a:rPr lang="es-CO" sz="1800" dirty="0" smtClean="0"/>
              <a:t>profesores Jenny Sosa y Braulio </a:t>
            </a:r>
            <a:r>
              <a:rPr lang="es-CO" sz="1800" dirty="0" smtClean="0"/>
              <a:t>Rodriguez se </a:t>
            </a:r>
            <a:r>
              <a:rPr lang="es-CO" sz="1800" dirty="0" smtClean="0"/>
              <a:t>reunieron </a:t>
            </a:r>
            <a:r>
              <a:rPr lang="es-CO" sz="1800" dirty="0" smtClean="0"/>
              <a:t>con el Coordinador Carlos </a:t>
            </a:r>
            <a:r>
              <a:rPr lang="es-CO" sz="1800" dirty="0" smtClean="0"/>
              <a:t>Murcia </a:t>
            </a:r>
            <a:r>
              <a:rPr lang="es-CO" sz="1800" dirty="0" smtClean="0"/>
              <a:t>para </a:t>
            </a:r>
            <a:r>
              <a:rPr lang="es-CO" sz="1800" dirty="0" smtClean="0"/>
              <a:t>definir la estrategia de las prácticas empresariales para el próximo </a:t>
            </a:r>
            <a:r>
              <a:rPr lang="es-CO" sz="1800" dirty="0" smtClean="0"/>
              <a:t>período académico.</a:t>
            </a:r>
            <a:r>
              <a:rPr lang="es-CO" sz="1800" dirty="0" smtClean="0"/>
              <a:t> </a:t>
            </a:r>
            <a:endParaRPr lang="es-CO" sz="1800" dirty="0" smtClean="0"/>
          </a:p>
          <a:p>
            <a:r>
              <a:rPr lang="es-CO" sz="1800" dirty="0" smtClean="0"/>
              <a:t>En </a:t>
            </a:r>
            <a:r>
              <a:rPr lang="es-CO" sz="1800" dirty="0" smtClean="0"/>
              <a:t>su reunión ordinaria, el Consejo de la Facultad se ocupó de algunas reformas a posgrados de las áreas de Administración y de Ciencias Contables</a:t>
            </a:r>
            <a:r>
              <a:rPr lang="es-CO" sz="1800" dirty="0" smtClean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la Revista Iberoamericana de Contabilidad de Gestión se publicó el artículo “El proceso de análisis jerárquico: el lazo integrador entre el </a:t>
            </a:r>
            <a:r>
              <a:rPr lang="es-CO" sz="1800" i="1" dirty="0" err="1" smtClean="0"/>
              <a:t>balanced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scorecard</a:t>
            </a:r>
            <a:r>
              <a:rPr lang="es-CO" sz="1800" i="1" dirty="0" smtClean="0"/>
              <a:t> </a:t>
            </a:r>
            <a:r>
              <a:rPr lang="es-CO" sz="1800" dirty="0" smtClean="0"/>
              <a:t>y el costeo basado en actividades”, escrito por las profesoras María Victoria Uribe Bohorquez y Carol Ortega Algarra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 smtClean="0"/>
              <a:t>sábado 29 de </a:t>
            </a:r>
            <a:r>
              <a:rPr lang="es-CO" sz="1800" dirty="0" smtClean="0"/>
              <a:t>mayo </a:t>
            </a:r>
            <a:r>
              <a:rPr lang="es-CO" sz="1800" dirty="0" smtClean="0"/>
              <a:t>se realizó el cierre de la práctica social de los </a:t>
            </a:r>
            <a:r>
              <a:rPr lang="es-CO" sz="1800" dirty="0" smtClean="0"/>
              <a:t>estudiantes </a:t>
            </a:r>
            <a:r>
              <a:rPr lang="es-CO" sz="1800" dirty="0" smtClean="0"/>
              <a:t>de </a:t>
            </a:r>
            <a:r>
              <a:rPr lang="es-CO" sz="1800" dirty="0" smtClean="0"/>
              <a:t>la </a:t>
            </a:r>
            <a:r>
              <a:rPr lang="es-CO" sz="1800" dirty="0" smtClean="0"/>
              <a:t>C</a:t>
            </a:r>
            <a:r>
              <a:rPr lang="es-CO" sz="1800" dirty="0" smtClean="0"/>
              <a:t>arrera de Contaduría</a:t>
            </a:r>
            <a:r>
              <a:rPr lang="es-CO" sz="1800" dirty="0" smtClean="0"/>
              <a:t>. La actividad se llevó a cabo en el Banco </a:t>
            </a:r>
            <a:r>
              <a:rPr lang="es-CO" sz="1800" dirty="0" err="1" smtClean="0"/>
              <a:t>Arquidiocesano</a:t>
            </a:r>
            <a:r>
              <a:rPr lang="es-CO" sz="1800" dirty="0" smtClean="0"/>
              <a:t> de </a:t>
            </a:r>
            <a:r>
              <a:rPr lang="es-CO" sz="1800" dirty="0" smtClean="0"/>
              <a:t>Alimentos</a:t>
            </a:r>
            <a:r>
              <a:rPr lang="es-CO" sz="1800" dirty="0" smtClean="0"/>
              <a:t>, en donde los estudiantes presentaron </a:t>
            </a:r>
            <a:r>
              <a:rPr lang="es-CO" sz="1800" dirty="0" smtClean="0"/>
              <a:t>sus informes </a:t>
            </a:r>
            <a:r>
              <a:rPr lang="es-CO" sz="1800" dirty="0" smtClean="0"/>
              <a:t>en compañía de los representantes de las distintas </a:t>
            </a:r>
            <a:r>
              <a:rPr lang="es-CO" sz="1800" dirty="0" smtClean="0"/>
              <a:t>Fundaciones quienes resaltaron </a:t>
            </a:r>
            <a:r>
              <a:rPr lang="es-CO" sz="1800" dirty="0" smtClean="0"/>
              <a:t>el compromiso y la responsabilidad social de los </a:t>
            </a:r>
            <a:r>
              <a:rPr lang="es-CO" sz="1800" dirty="0" smtClean="0"/>
              <a:t>estudiantes.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56% de los estudiantes que se estaban preparando para presentar exámenes preparatorios, aprobó la respectiva asignatura.</a:t>
            </a:r>
          </a:p>
          <a:p>
            <a:r>
              <a:rPr lang="es-CO" sz="1800" dirty="0" smtClean="0"/>
              <a:t>Culminaron las labores regulares del período académico 2010-10.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629</TotalTime>
  <Words>423</Words>
  <Application>Microsoft Office PowerPoint</Application>
  <PresentationFormat>Presentación en pantalla (4:3)</PresentationFormat>
  <Paragraphs>18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132</cp:revision>
  <dcterms:created xsi:type="dcterms:W3CDTF">2010-02-05T13:43:46Z</dcterms:created>
  <dcterms:modified xsi:type="dcterms:W3CDTF">2010-06-08T15:13:43Z</dcterms:modified>
</cp:coreProperties>
</file>