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14/10/2013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14/10/2013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14/10/2013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14/10/2013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14/10/2013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14/10/2013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14/10/2013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14/10/2013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14/10/2013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14/10/2013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14/10/2013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14/10/2013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14/10/2013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170, </a:t>
            </a:r>
            <a:r>
              <a:rPr lang="es-CO" dirty="0" smtClean="0"/>
              <a:t>octubre </a:t>
            </a:r>
            <a:r>
              <a:rPr lang="es-CO" dirty="0" smtClean="0"/>
              <a:t>15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415 - Contrapartida 781 a 786 - Registro contable </a:t>
            </a:r>
            <a:r>
              <a:rPr lang="es-CO" sz="1800" dirty="0" smtClean="0"/>
              <a:t>169.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Continuaron los trabajos para optimizar el uso de las listas de correo.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Se reunió el Grupo de </a:t>
            </a:r>
            <a:r>
              <a:rPr lang="es-CO" sz="1800" dirty="0" smtClean="0"/>
              <a:t>Estudios en </a:t>
            </a:r>
            <a:r>
              <a:rPr lang="es-CO" sz="1800" dirty="0"/>
              <a:t>Responsabilidad Social, Ética y Gobierno </a:t>
            </a:r>
            <a:r>
              <a:rPr lang="es-CO" sz="1800" dirty="0" smtClean="0"/>
              <a:t>Corporativo – GERSEGOC y continuó analizando el modelo GRI 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– CEDC avanzó en su reflexión sobre las bases de las conclusiones de la NIIF 3.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Estudios en Contabilidad Financiera Internacional (GECFI) desarrolló el cuestionario y los tres casos  de la sección 13 de NIIF para Pymes con la guía de </a:t>
            </a:r>
            <a:r>
              <a:rPr lang="es-CO" sz="1800" dirty="0" smtClean="0"/>
              <a:t>educación.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de Información (GEAI) culminó su revisión de la versión 2012 del Código de Ética para Contadores Profesionales emitido po</a:t>
            </a:r>
            <a:r>
              <a:rPr lang="es-CO" sz="1800" dirty="0" smtClean="0"/>
              <a:t>r IESBA.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Mercedes Gaitán y </a:t>
            </a:r>
            <a:r>
              <a:rPr lang="es-CO" sz="1800" dirty="0"/>
              <a:t>H</a:t>
            </a:r>
            <a:r>
              <a:rPr lang="es-CO" sz="1800" dirty="0" smtClean="0"/>
              <a:t>ernando Bermúdez participaron en una reunión de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una estrategia del INCP para la formación de opiniones.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Como </a:t>
            </a:r>
            <a:r>
              <a:rPr lang="es-CO" sz="1800" dirty="0"/>
              <a:t>parte de la estrategia para afrontar los retos que impone la internacionalización de la regulación contable, </a:t>
            </a:r>
            <a:r>
              <a:rPr lang="es-CO" sz="1800" dirty="0" smtClean="0"/>
              <a:t>los profesores de finanzas iniciarán el </a:t>
            </a:r>
            <a:r>
              <a:rPr lang="es-CO" sz="1800" dirty="0"/>
              <a:t>estudio de los planteamientos de IASB sobre las mediciones del valor razonable (NIIF 13  y Bases para las conclusiones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6809</TotalTime>
  <Words>222</Words>
  <Application>Microsoft Office PowerPoint</Application>
  <PresentationFormat>On-screen Show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1867</cp:revision>
  <dcterms:created xsi:type="dcterms:W3CDTF">2010-02-05T13:43:46Z</dcterms:created>
  <dcterms:modified xsi:type="dcterms:W3CDTF">2013-10-14T15:19:05Z</dcterms:modified>
</cp:coreProperties>
</file>