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27/10/2013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27/10/2013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27/10/2013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27/10/2013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27/10/2013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27/10/2013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27/10/2013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27/10/2013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27/10/2013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27/10/2013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27/10/2013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27/10/2013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27/10/2013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172, octubre 28 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417 - Contrapartida 790 a 792 - Registro contable </a:t>
            </a:r>
            <a:r>
              <a:rPr lang="es-CO" sz="1800" dirty="0" smtClean="0"/>
              <a:t>171.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publicaron los resultados de la evaluación de profesores por parte del Departamento de Ciencias Contables.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llevó a cabo la V versión del Foro de Firmas.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programaron las entrevistas de admisión para los actuales aspirantes al programa de Contaduría Pública.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Financiera </a:t>
            </a:r>
            <a:r>
              <a:rPr lang="es-CO" sz="1800" dirty="0"/>
              <a:t>Internacional desarrolló las actividades propuestas en la sección 17 de la guía de educación de las  NIIF para </a:t>
            </a:r>
            <a:r>
              <a:rPr lang="es-CO" sz="1800" dirty="0" smtClean="0"/>
              <a:t>Pymes.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avanzó sobre los fundamentos de las conclusiones de la NIIF 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(GEAI) abordó las modificaciones a  </a:t>
            </a:r>
            <a:r>
              <a:rPr lang="es-CO" sz="1800" dirty="0" err="1" smtClean="0"/>
              <a:t>a</a:t>
            </a:r>
            <a:r>
              <a:rPr lang="es-CO" sz="1800" dirty="0" smtClean="0"/>
              <a:t> la versión 2012 del Código de Ética para Contadores Profesionales.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Mercedes Gaitán y Hernando Bermúdez participaron en la reunión de Spatia </a:t>
            </a:r>
            <a:r>
              <a:rPr lang="es-CO" sz="1800" dirty="0" err="1" smtClean="0"/>
              <a:t>Incp</a:t>
            </a:r>
            <a:r>
              <a:rPr lang="es-CO" sz="1800" dirty="0" smtClean="0"/>
              <a:t> dedicada al estudio de la retención en la fuente del CREE.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</a:t>
            </a:r>
            <a:r>
              <a:rPr lang="es-CO" sz="1800" dirty="0" smtClean="0"/>
              <a:t>Estudios en  </a:t>
            </a:r>
            <a:r>
              <a:rPr lang="es-CO" sz="1800" dirty="0"/>
              <a:t>Responsabilidad Social, Ética y Gobierno Corporativo  </a:t>
            </a:r>
            <a:r>
              <a:rPr lang="es-CO" sz="1800" dirty="0" smtClean="0"/>
              <a:t>(GERSEGOC) </a:t>
            </a:r>
            <a:r>
              <a:rPr lang="es-CO" sz="1800" dirty="0"/>
              <a:t>continuó analizando los Principios y Grupos de Interés GRI </a:t>
            </a:r>
            <a:r>
              <a:rPr lang="es-CO" sz="1800" dirty="0" smtClean="0"/>
              <a:t>3.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Marcos </a:t>
            </a:r>
            <a:r>
              <a:rPr lang="es-CO" sz="1800" dirty="0" err="1"/>
              <a:t>Ancisar</a:t>
            </a:r>
            <a:r>
              <a:rPr lang="es-CO" sz="1800" dirty="0"/>
              <a:t> Valderrama </a:t>
            </a:r>
            <a:r>
              <a:rPr lang="es-CO" sz="1800" dirty="0" smtClean="0"/>
              <a:t>Prieto </a:t>
            </a:r>
            <a:r>
              <a:rPr lang="es-CO" sz="1800" dirty="0"/>
              <a:t>participó el día jueves 24 de octubre, a nombre de la Pontificia Universidad </a:t>
            </a:r>
            <a:r>
              <a:rPr lang="es-CO" sz="1800" dirty="0" smtClean="0"/>
              <a:t>Javeriana, </a:t>
            </a:r>
            <a:r>
              <a:rPr lang="es-CO" sz="1800" dirty="0"/>
              <a:t>en el evento: </a:t>
            </a:r>
            <a:r>
              <a:rPr lang="es-CO" sz="1800" i="1" dirty="0" smtClean="0"/>
              <a:t>Debate sobre la propuesta de cambios al marco conceptual del IASB 2010 –análisis e interpretación de impactos</a:t>
            </a:r>
            <a:r>
              <a:rPr lang="es-CO" sz="1800" dirty="0" smtClean="0"/>
              <a:t>,  organizado </a:t>
            </a:r>
            <a:r>
              <a:rPr lang="es-CO" sz="1800" dirty="0"/>
              <a:t>por la Universidad </a:t>
            </a:r>
            <a:r>
              <a:rPr lang="es-CO" sz="1800" dirty="0" smtClean="0"/>
              <a:t>Externado de Colombia </a:t>
            </a:r>
            <a:r>
              <a:rPr lang="es-CO" sz="1800" dirty="0"/>
              <a:t>y su Observatorio de Pronunciamientos Profesionales –</a:t>
            </a:r>
            <a:r>
              <a:rPr lang="es-CO" sz="1800" dirty="0" smtClean="0"/>
              <a:t>APPO.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631996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un </a:t>
            </a:r>
            <a:r>
              <a:rPr lang="es-CO" sz="1800" dirty="0"/>
              <a:t>diplomado en Normas Internacionales de Información Financiera en la ciudad de Manizales en el Colegio San Luis Gonzaga  de la Compañía de </a:t>
            </a:r>
            <a:r>
              <a:rPr lang="es-CO" sz="1800" dirty="0" smtClean="0"/>
              <a:t>Jesús.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estableció una alianza </a:t>
            </a:r>
            <a:r>
              <a:rPr lang="es-CO" sz="1800" dirty="0"/>
              <a:t>estratégica con la </a:t>
            </a:r>
            <a:r>
              <a:rPr lang="es-CO" sz="1800" dirty="0" smtClean="0"/>
              <a:t>Superintendencia </a:t>
            </a:r>
            <a:r>
              <a:rPr lang="es-CO" sz="1800" dirty="0"/>
              <a:t>de Sociedades, para realizar 4 eventos de socialización NIIF y su aplicación por primera vez para los grupos 1 y </a:t>
            </a:r>
            <a:r>
              <a:rPr lang="es-CO" sz="1800" dirty="0" smtClean="0"/>
              <a:t>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76881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 </a:t>
            </a:r>
            <a:r>
              <a:rPr lang="es-CO" sz="1800" dirty="0"/>
              <a:t>el estudio de la NIC 12 Impuesto Diferido por parte de los profesores </a:t>
            </a:r>
            <a:r>
              <a:rPr lang="es-CO" sz="1800" dirty="0" smtClean="0"/>
              <a:t>de tributaria.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reunieron los Directores </a:t>
            </a:r>
            <a:r>
              <a:rPr lang="es-CO" sz="1800" dirty="0"/>
              <a:t>de Departamento de la </a:t>
            </a:r>
            <a:r>
              <a:rPr lang="es-CO" sz="1800" dirty="0" smtClean="0"/>
              <a:t>Facultad y </a:t>
            </a:r>
            <a:r>
              <a:rPr lang="es-CO" sz="1800" dirty="0"/>
              <a:t>el Decano con los Vicerrectores y su equipo de funcionarios para presentar y revisar la última versión de la propuesta del ”Fondo de pago variable para la </a:t>
            </a:r>
            <a:r>
              <a:rPr lang="es-CO" sz="1800" dirty="0" smtClean="0"/>
              <a:t>Facultad”.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244249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 el Diplomado en administración de riesgos y auditoría forense.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practicaron las pruebas específicas en matemáticas e inglés a los aspirantes a ingresar a la Carrera de contaduría 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374194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6931</TotalTime>
  <Words>420</Words>
  <Application>Microsoft Office PowerPoint</Application>
  <PresentationFormat>On-screen Show (4:3)</PresentationFormat>
  <Paragraphs>35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1900</cp:revision>
  <dcterms:created xsi:type="dcterms:W3CDTF">2010-02-05T13:43:46Z</dcterms:created>
  <dcterms:modified xsi:type="dcterms:W3CDTF">2013-10-27T22:15:06Z</dcterms:modified>
</cp:coreProperties>
</file>