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04/11/2013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04/11/2013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04/11/2013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04/11/2013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04/11/2013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04/11/2013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04/11/2013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04/11/2013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04/11/2013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04/11/2013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04/11/2013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04/11/2013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04/11/2013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173, noviembre 5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418 - Contrapartida 793 a 799 - Registro contable 172 - </a:t>
            </a:r>
            <a:r>
              <a:rPr lang="es-CO" sz="1800" dirty="0" smtClean="0"/>
              <a:t>Boletín </a:t>
            </a:r>
            <a:r>
              <a:rPr lang="es-CO" sz="1800" dirty="0"/>
              <a:t>Tributario </a:t>
            </a:r>
            <a:r>
              <a:rPr lang="es-CO" sz="1800" dirty="0" smtClean="0"/>
              <a:t>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 se desarrolló </a:t>
            </a:r>
            <a:r>
              <a:rPr lang="es-CO" sz="1800" dirty="0"/>
              <a:t>el panel Retos de la prevención del lavado de activos en </a:t>
            </a:r>
            <a:r>
              <a:rPr lang="es-CO" sz="1800" dirty="0" smtClean="0"/>
              <a:t>Colombia.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publicaron las presentaciones realizadas en la V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convocó la sesión inaugural del Grupo de Estudios en XBRL (GEX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28 y 29 de Octubre </a:t>
            </a:r>
            <a:r>
              <a:rPr lang="es-CO" sz="1800" dirty="0" smtClean="0"/>
              <a:t>la unidad de posgrados hizo </a:t>
            </a:r>
            <a:r>
              <a:rPr lang="es-CO" sz="1800" dirty="0"/>
              <a:t>un </a:t>
            </a:r>
            <a:r>
              <a:rPr lang="es-CO" sz="1800" dirty="0" smtClean="0"/>
              <a:t>grupo focal con </a:t>
            </a:r>
            <a:r>
              <a:rPr lang="es-CO" sz="1800" dirty="0"/>
              <a:t>las 5 organizaciones más representativas de </a:t>
            </a:r>
            <a:r>
              <a:rPr lang="es-CO" sz="1800" dirty="0" smtClean="0"/>
              <a:t>Antioquia.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los procesos de admisión a los posgrados en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</a:t>
            </a:r>
            <a:r>
              <a:rPr lang="es-CO" sz="1800" dirty="0" smtClean="0"/>
              <a:t>realizó un </a:t>
            </a:r>
            <a:r>
              <a:rPr lang="es-CO" sz="1800" dirty="0"/>
              <a:t>estudio de las maestrías en contabilidad que se encuentran disponibles en el mercado de América y </a:t>
            </a:r>
            <a:r>
              <a:rPr lang="es-CO" sz="1800" dirty="0" smtClean="0"/>
              <a:t>Europa.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5 </a:t>
            </a:r>
            <a:r>
              <a:rPr lang="es-CO" sz="1800" dirty="0"/>
              <a:t>de Noviembre se </a:t>
            </a:r>
            <a:r>
              <a:rPr lang="es-CO" sz="1800" dirty="0" smtClean="0"/>
              <a:t>inicia </a:t>
            </a:r>
            <a:r>
              <a:rPr lang="es-CO" sz="1800" dirty="0"/>
              <a:t>el Diplomado en Normas Internacionales de Auditoría en Medellín en convenio con el Centro de Estudios Tributarios  de Antioquia </a:t>
            </a:r>
            <a:r>
              <a:rPr lang="es-CO" sz="1800" dirty="0" smtClean="0"/>
              <a:t>– CETA.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29 </a:t>
            </a:r>
            <a:r>
              <a:rPr lang="es-CO" sz="1800" dirty="0"/>
              <a:t>de Octubre </a:t>
            </a:r>
            <a:r>
              <a:rPr lang="es-CO" sz="1800" dirty="0" smtClean="0"/>
              <a:t>se celebró el </a:t>
            </a:r>
            <a:r>
              <a:rPr lang="es-CO" sz="1800" dirty="0"/>
              <a:t>Día Nacional de la Prevención del Lavado de Activos, evento en el cual  los estudiantes </a:t>
            </a:r>
            <a:r>
              <a:rPr lang="es-CO" sz="1800" dirty="0" err="1"/>
              <a:t>Yaklin</a:t>
            </a:r>
            <a:r>
              <a:rPr lang="es-CO" sz="1800" dirty="0"/>
              <a:t> </a:t>
            </a:r>
            <a:r>
              <a:rPr lang="es-CO" sz="1800" dirty="0" err="1"/>
              <a:t>Daridza</a:t>
            </a:r>
            <a:r>
              <a:rPr lang="es-CO" sz="1800" dirty="0"/>
              <a:t> Chaparro Salinas y Julian Leonardo </a:t>
            </a:r>
            <a:r>
              <a:rPr lang="es-CO" sz="1800" dirty="0" smtClean="0"/>
              <a:t>Alvarez,  </a:t>
            </a:r>
            <a:r>
              <a:rPr lang="es-CO" sz="1800" dirty="0"/>
              <a:t>de la Especialización en Revisoría Fiscal, ganaron el primer puesto en el concurso   " Acabemos con este </a:t>
            </a:r>
            <a:r>
              <a:rPr lang="es-CO" sz="1800" dirty="0" smtClean="0"/>
              <a:t>Negocio“.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realizó </a:t>
            </a:r>
            <a:r>
              <a:rPr lang="es-CO" sz="1800" dirty="0" smtClean="0"/>
              <a:t>una reunión </a:t>
            </a:r>
            <a:r>
              <a:rPr lang="es-CO" sz="1800" dirty="0"/>
              <a:t>con los estudiantes de primer y tercer semestre de la especialización </a:t>
            </a:r>
            <a:r>
              <a:rPr lang="es-CO" sz="1800" dirty="0" smtClean="0"/>
              <a:t>en revisoría fiscal con </a:t>
            </a:r>
            <a:r>
              <a:rPr lang="es-CO" sz="1800" dirty="0"/>
              <a:t>el ánimo de medir </a:t>
            </a:r>
            <a:r>
              <a:rPr lang="es-CO" sz="1800" dirty="0" smtClean="0"/>
              <a:t>su grado </a:t>
            </a:r>
            <a:r>
              <a:rPr lang="es-CO" sz="1800" dirty="0"/>
              <a:t>de satisfacción </a:t>
            </a:r>
            <a:r>
              <a:rPr lang="es-CO" sz="1800" dirty="0" smtClean="0"/>
              <a:t>con la especialización.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3199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contabilidad internacional (GECI</a:t>
            </a:r>
            <a:r>
              <a:rPr lang="es-CO" sz="1800" dirty="0" smtClean="0"/>
              <a:t>) avanzó en su reflexión sobre las propiedades, planta y equipo.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entrevistaron los aspirantes a ingresar a la carrera de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9665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6973</TotalTime>
  <Words>289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1914</cp:revision>
  <dcterms:created xsi:type="dcterms:W3CDTF">2010-02-05T13:43:46Z</dcterms:created>
  <dcterms:modified xsi:type="dcterms:W3CDTF">2013-11-04T22:17:21Z</dcterms:modified>
</cp:coreProperties>
</file>