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234" y="3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10/11/2013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10/11/2013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10/11/2013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10/11/2013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10/11/2013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10/11/2013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10/11/2013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10/11/2013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10/11/2013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10/11/2013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10/11/2013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10/11/2013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10/11/2013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174, </a:t>
            </a:r>
            <a:r>
              <a:rPr lang="es-CO" dirty="0" smtClean="0"/>
              <a:t>noviembre </a:t>
            </a:r>
            <a:r>
              <a:rPr lang="es-CO" dirty="0" smtClean="0"/>
              <a:t>12 </a:t>
            </a:r>
            <a:r>
              <a:rPr lang="es-CO" dirty="0" smtClean="0"/>
              <a:t>de 2013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419 - Contrapartida 800 a 808 - Registro contable </a:t>
            </a:r>
            <a:r>
              <a:rPr lang="es-CO" sz="1800" dirty="0" smtClean="0"/>
              <a:t>173.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Mercedes Gaitán y Hernando Bermúdez participaron en Spatia </a:t>
            </a:r>
            <a:r>
              <a:rPr lang="es-CO" sz="1800" dirty="0" err="1" smtClean="0"/>
              <a:t>Incp</a:t>
            </a:r>
            <a:r>
              <a:rPr lang="es-CO" sz="1800" dirty="0" smtClean="0"/>
              <a:t>, en esta ocasión centrado en la información exógena.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Los profesores de la unidad de tributaria continúan estudiando el impuesto diferido.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Centro de Estudios en Derecho Contable (CEDC) avanzó en su reflexión sobre los fundamentos de las conclusiones de la NIIF 3.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de finanzas analizaron </a:t>
            </a:r>
            <a:r>
              <a:rPr lang="es-CO" sz="1800" dirty="0"/>
              <a:t>los párrafos 15 al 30 de la NIIF </a:t>
            </a:r>
            <a:r>
              <a:rPr lang="es-CO" sz="1800" dirty="0" smtClean="0"/>
              <a:t>13. 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iniciaron los </a:t>
            </a:r>
            <a:r>
              <a:rPr lang="es-CO" sz="1800" dirty="0"/>
              <a:t>diplomados en Normas Internacionales de Información Financiera en las ciudades de Ipiales y </a:t>
            </a:r>
            <a:r>
              <a:rPr lang="es-CO" sz="1800" dirty="0" smtClean="0"/>
              <a:t>Montería.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</a:t>
            </a:r>
            <a:r>
              <a:rPr lang="es-CO" sz="1800" dirty="0"/>
              <a:t>inauguró </a:t>
            </a:r>
            <a:r>
              <a:rPr lang="es-CO" sz="1800" dirty="0" smtClean="0"/>
              <a:t>la 4ª </a:t>
            </a:r>
            <a:r>
              <a:rPr lang="es-CO" sz="1800" dirty="0"/>
              <a:t>promoción del diplomado de Normas Internacionales con la Asociación de Cooperativas – </a:t>
            </a:r>
            <a:r>
              <a:rPr lang="es-CO" sz="1800" dirty="0" err="1" smtClean="0"/>
              <a:t>Ascoop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</a:t>
            </a:r>
            <a:r>
              <a:rPr lang="es-CO" sz="1800" dirty="0"/>
              <a:t>llevó a cabo una reunión de preparación formal del </a:t>
            </a:r>
            <a:r>
              <a:rPr lang="es-CO" sz="1800" dirty="0" smtClean="0"/>
              <a:t>seminario taller para el grupo </a:t>
            </a:r>
            <a:r>
              <a:rPr lang="es-CO" sz="1800" dirty="0"/>
              <a:t>3 </a:t>
            </a:r>
            <a:r>
              <a:rPr lang="es-CO" sz="1800" dirty="0" smtClean="0"/>
              <a:t>sobre aplicación </a:t>
            </a:r>
            <a:r>
              <a:rPr lang="es-CO" sz="1800" dirty="0"/>
              <a:t>por primera vez para comunidades </a:t>
            </a:r>
            <a:r>
              <a:rPr lang="es-CO" sz="1800" dirty="0" smtClean="0"/>
              <a:t>religiosas.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531636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7026</TotalTime>
  <Words>166</Words>
  <Application>Microsoft Office PowerPoint</Application>
  <PresentationFormat>On-screen Show (4:3)</PresentationFormat>
  <Paragraphs>19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1924</cp:revision>
  <dcterms:created xsi:type="dcterms:W3CDTF">2010-02-05T13:43:46Z</dcterms:created>
  <dcterms:modified xsi:type="dcterms:W3CDTF">2013-11-10T22:21:40Z</dcterms:modified>
</cp:coreProperties>
</file>